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5" r:id="rId3"/>
    <p:sldId id="278" r:id="rId4"/>
    <p:sldId id="280" r:id="rId5"/>
    <p:sldId id="282" r:id="rId6"/>
    <p:sldId id="276" r:id="rId7"/>
    <p:sldId id="259" r:id="rId8"/>
    <p:sldId id="260" r:id="rId9"/>
    <p:sldId id="261" r:id="rId10"/>
    <p:sldId id="269" r:id="rId11"/>
    <p:sldId id="270" r:id="rId12"/>
    <p:sldId id="284" r:id="rId13"/>
    <p:sldId id="262" r:id="rId14"/>
    <p:sldId id="271" r:id="rId15"/>
    <p:sldId id="263" r:id="rId16"/>
    <p:sldId id="264" r:id="rId17"/>
    <p:sldId id="265" r:id="rId18"/>
    <p:sldId id="267" r:id="rId19"/>
    <p:sldId id="268" r:id="rId20"/>
    <p:sldId id="274" r:id="rId21"/>
    <p:sldId id="272" r:id="rId2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" initials="R" lastIdx="0" clrIdx="0">
    <p:extLst>
      <p:ext uri="{19B8F6BF-5375-455C-9EA6-DF929625EA0E}">
        <p15:presenceInfo xmlns:p15="http://schemas.microsoft.com/office/powerpoint/2012/main" userId="ROS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00"/>
    <a:srgbClr val="000000"/>
    <a:srgbClr val="F47D01"/>
    <a:srgbClr val="FF0F0F"/>
    <a:srgbClr val="754393"/>
    <a:srgbClr val="1DA7B8"/>
    <a:srgbClr val="FF0000"/>
    <a:srgbClr val="FD3E66"/>
    <a:srgbClr val="F1C90C"/>
    <a:srgbClr val="7EC3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al__ma_Sayfas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al__ma_Sayfas_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al__ma_Sayfas_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al__ma_Sayfas_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al__ma_Sayfas_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al__ma_Sayfas_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al__ma_Sayfas_7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al__ma_Sayfas_8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al__ma_Sayfas_9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95" b="1" i="0" u="none" strike="noStrike" kern="1200" cap="none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 b="0" cap="none" dirty="0" err="1" smtClean="0"/>
              <a:t>nefrt edyrm bu herften!</a:t>
            </a:r>
            <a:endParaRPr lang="en-US" sz="1400" b="0" cap="none" dirty="0"/>
          </a:p>
        </c:rich>
      </c:tx>
      <c:layout>
        <c:manualLayout>
          <c:xMode val="edge"/>
          <c:yMode val="edge"/>
          <c:x val="2.4270360428558474E-3"/>
          <c:y val="1.17311551770111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95" b="1" i="0" u="none" strike="noStrike" kern="1200" cap="none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nefrt edyrm bu herften!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2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4AD-410F-9951-4AEF101C4713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4AD-410F-9951-4AEF101C4713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4AD-410F-9951-4AEF101C4713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4AD-410F-9951-4AEF101C471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Sayfa1!$A$2:$A$5</c:f>
              <c:strCache>
                <c:ptCount val="4"/>
                <c:pt idx="0">
                  <c:v>Nefret Söylemi</c:v>
                </c:pt>
                <c:pt idx="1">
                  <c:v>Negatif</c:v>
                </c:pt>
                <c:pt idx="2">
                  <c:v>Nötr</c:v>
                </c:pt>
                <c:pt idx="3">
                  <c:v>Pozitif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0.4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0C-4330-9A14-E6543CABFA86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2"/>
    </a:solidFill>
    <a:ln w="9525" cap="flat" cmpd="sng" algn="ctr">
      <a:solidFill>
        <a:schemeClr val="accent2"/>
      </a:solidFill>
      <a:round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 b="0" cap="none" dirty="0" err="1" smtClean="0"/>
              <a:t>Aşııııııııııııııııııığımmmmmmmm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ulennnnnnnnnnnnnn</a:t>
            </a:r>
            <a:r>
              <a:rPr lang="en-US" sz="1400" b="0" cap="none" dirty="0" smtClean="0"/>
              <a:t>!</a:t>
            </a:r>
            <a:endParaRPr lang="en-US" sz="1400" b="0" cap="none" dirty="0"/>
          </a:p>
        </c:rich>
      </c:tx>
      <c:layout>
        <c:manualLayout>
          <c:xMode val="edge"/>
          <c:yMode val="edge"/>
          <c:x val="2.7716803153764532E-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Aşııııııııııııııııııığımmmmmmmm ulennnnnnnnnnnnnn!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6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23C-4349-8CC5-8CFED1CCF803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23C-4349-8CC5-8CFED1CCF803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23C-4349-8CC5-8CFED1CCF803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23C-4349-8CC5-8CFED1CCF80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Sayfa1!$A$2:$A$5</c:f>
              <c:strCache>
                <c:ptCount val="4"/>
                <c:pt idx="0">
                  <c:v>Pozitif</c:v>
                </c:pt>
                <c:pt idx="1">
                  <c:v>Negatif</c:v>
                </c:pt>
                <c:pt idx="2">
                  <c:v>Nötr</c:v>
                </c:pt>
                <c:pt idx="3">
                  <c:v>Nefret Söylemi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0.4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23C-4349-8CC5-8CFED1CCF803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6"/>
    </a:solidFill>
    <a:ln w="9525" cap="flat" cmpd="sng" algn="ctr">
      <a:solidFill>
        <a:schemeClr val="accent6"/>
      </a:solidFill>
      <a:round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 b="0" cap="none" dirty="0" err="1" smtClean="0"/>
              <a:t>bıktıım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artık</a:t>
            </a:r>
            <a:r>
              <a:rPr lang="en-US" sz="1400" b="0" cap="none" dirty="0" smtClean="0"/>
              <a:t>! </a:t>
            </a:r>
            <a:r>
              <a:rPr lang="en-US" sz="1400" b="0" cap="none" dirty="0" err="1" smtClean="0"/>
              <a:t>adam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ölmedi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gitti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ya</a:t>
            </a:r>
            <a:r>
              <a:rPr lang="en-US" sz="1400" b="0" cap="none" dirty="0" smtClean="0"/>
              <a:t>!</a:t>
            </a:r>
            <a:endParaRPr lang="en-US" sz="1400" b="0" cap="none" dirty="0"/>
          </a:p>
        </c:rich>
      </c:tx>
      <c:layout>
        <c:manualLayout>
          <c:xMode val="edge"/>
          <c:yMode val="edge"/>
          <c:x val="2.7716803153764532E-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bıktıım artık! adam ölmedi gitti ya!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4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223-4165-BD65-0FBF84743FCE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223-4165-BD65-0FBF84743FCE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223-4165-BD65-0FBF84743FCE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223-4165-BD65-0FBF84743FC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Sayfa1!$A$2:$A$5</c:f>
              <c:strCache>
                <c:ptCount val="4"/>
                <c:pt idx="0">
                  <c:v>Pozitif</c:v>
                </c:pt>
                <c:pt idx="1">
                  <c:v>Negatif</c:v>
                </c:pt>
                <c:pt idx="2">
                  <c:v>Nötr</c:v>
                </c:pt>
                <c:pt idx="3">
                  <c:v>Nefret Söylemi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0.16700000000000001</c:v>
                </c:pt>
                <c:pt idx="1">
                  <c:v>0.33300000000000002</c:v>
                </c:pt>
                <c:pt idx="2">
                  <c:v>0.16700000000000001</c:v>
                </c:pt>
                <c:pt idx="3">
                  <c:v>0.33300000000000002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223-4165-BD65-0FBF84743FCE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4"/>
    </a:solidFill>
    <a:ln w="9525" cap="flat" cmpd="sng" algn="ctr">
      <a:solidFill>
        <a:schemeClr val="accent4"/>
      </a:solidFill>
      <a:round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95" b="1" i="0" u="none" strike="noStrike" kern="1200" cap="none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tr-TR" sz="1400" b="0" i="0" u="none" strike="noStrike" cap="none" normalizeH="0" baseline="0" dirty="0" smtClean="0"/>
              <a:t>böyle güzel bir havada bile bu tarz şeyler konuşuyorsunuz ya! hiçbir şey demiyorum size!!!</a:t>
            </a:r>
            <a:endParaRPr lang="en-US" sz="1400" b="0" cap="none" dirty="0"/>
          </a:p>
        </c:rich>
      </c:tx>
      <c:layout>
        <c:manualLayout>
          <c:xMode val="edge"/>
          <c:yMode val="edge"/>
          <c:x val="2.4270360428558474E-3"/>
          <c:y val="1.17311551770111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95" b="1" i="0" u="none" strike="noStrike" kern="1200" cap="none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böyle güzel bir havada bile bu tarz şeyler konuşuyorsunuz ya! hiçbir şey demiyorum size!!!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2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249-4FF5-BC62-0B7E39A6A17E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249-4FF5-BC62-0B7E39A6A17E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249-4FF5-BC62-0B7E39A6A17E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249-4FF5-BC62-0B7E39A6A17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Sayfa1!$A$2:$A$5</c:f>
              <c:strCache>
                <c:ptCount val="4"/>
                <c:pt idx="0">
                  <c:v>Nefret Söylemi</c:v>
                </c:pt>
                <c:pt idx="1">
                  <c:v>Negatif</c:v>
                </c:pt>
                <c:pt idx="2">
                  <c:v>Nötr</c:v>
                </c:pt>
                <c:pt idx="3">
                  <c:v>Pozitif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7.6999999999999999E-2</c:v>
                </c:pt>
                <c:pt idx="1">
                  <c:v>0.61499999999999999</c:v>
                </c:pt>
                <c:pt idx="2">
                  <c:v>0.154</c:v>
                </c:pt>
                <c:pt idx="3">
                  <c:v>0.154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249-4FF5-BC62-0B7E39A6A17E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2"/>
    </a:solidFill>
    <a:ln w="9525" cap="flat" cmpd="sng" algn="ctr">
      <a:solidFill>
        <a:schemeClr val="accent2"/>
      </a:solidFill>
      <a:round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95" b="1" i="0" u="none" strike="noStrike" kern="1200" cap="none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 b="0" cap="none" dirty="0" err="1" smtClean="0"/>
              <a:t>hava</a:t>
            </a:r>
            <a:r>
              <a:rPr lang="en-US" sz="1400" b="0" cap="none" dirty="0" smtClean="0"/>
              <a:t> ne </a:t>
            </a:r>
            <a:r>
              <a:rPr lang="en-US" sz="1400" b="0" cap="none" dirty="0" err="1" smtClean="0"/>
              <a:t>kadar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güzel</a:t>
            </a:r>
            <a:r>
              <a:rPr lang="en-US" sz="1400" b="0" cap="none" dirty="0" smtClean="0"/>
              <a:t>!</a:t>
            </a:r>
            <a:endParaRPr lang="en-US" sz="1400" b="0" cap="none" dirty="0"/>
          </a:p>
        </c:rich>
      </c:tx>
      <c:layout>
        <c:manualLayout>
          <c:xMode val="edge"/>
          <c:yMode val="edge"/>
          <c:x val="2.4270360428558474E-3"/>
          <c:y val="1.17311551770111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95" b="1" i="0" u="none" strike="noStrike" kern="1200" cap="none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hava ne kadar güzel!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6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0AA-46BC-ABF3-0B3FC31090AB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0AA-46BC-ABF3-0B3FC31090AB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0AA-46BC-ABF3-0B3FC31090AB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0AA-46BC-ABF3-0B3FC31090A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Sayfa1!$A$2:$A$5</c:f>
              <c:strCache>
                <c:ptCount val="4"/>
                <c:pt idx="0">
                  <c:v>Nefret Söylemi</c:v>
                </c:pt>
                <c:pt idx="1">
                  <c:v>Negatif</c:v>
                </c:pt>
                <c:pt idx="2">
                  <c:v>Nötr</c:v>
                </c:pt>
                <c:pt idx="3">
                  <c:v>Pozitif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0AA-46BC-ABF3-0B3FC31090AB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6"/>
    </a:solidFill>
    <a:ln w="9525" cap="flat" cmpd="sng" algn="ctr">
      <a:solidFill>
        <a:schemeClr val="accent6"/>
      </a:solidFill>
      <a:round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95" b="1" i="0" u="none" strike="noStrike" kern="1200" cap="none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tr-TR" sz="1400" b="0" i="0" u="none" strike="noStrike" cap="none" normalizeH="0" baseline="0" dirty="0" smtClean="0">
                <a:effectLst/>
              </a:rPr>
              <a:t>yazıcının kartuşları içinde mi yoksa ayrı mı alacağız??</a:t>
            </a:r>
            <a:r>
              <a:rPr lang="tr-TR" sz="1400" b="1" i="0" u="none" strike="noStrike" cap="none" normalizeH="0" baseline="0" dirty="0" smtClean="0"/>
              <a:t> </a:t>
            </a:r>
            <a:endParaRPr lang="en-US" sz="1400" b="0" cap="none" dirty="0"/>
          </a:p>
        </c:rich>
      </c:tx>
      <c:layout>
        <c:manualLayout>
          <c:xMode val="edge"/>
          <c:yMode val="edge"/>
          <c:x val="2.4269551714249308E-3"/>
          <c:y val="1.173111741632654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95" b="1" i="0" u="none" strike="noStrike" kern="1200" cap="none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yazıcının kartuşları içinde mi yoksa ayrı mı alacağız??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1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7B-462C-A2C9-AFE5D17B7FA8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7B-462C-A2C9-AFE5D17B7FA8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A7B-462C-A2C9-AFE5D17B7FA8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A7B-462C-A2C9-AFE5D17B7F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Sayfa1!$A$2:$A$5</c:f>
              <c:strCache>
                <c:ptCount val="4"/>
                <c:pt idx="0">
                  <c:v>Soru</c:v>
                </c:pt>
                <c:pt idx="1">
                  <c:v>İstek</c:v>
                </c:pt>
                <c:pt idx="2">
                  <c:v>Şikayet</c:v>
                </c:pt>
                <c:pt idx="3">
                  <c:v>Haber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0.57099999999999995</c:v>
                </c:pt>
                <c:pt idx="1">
                  <c:v>0.14299999999999999</c:v>
                </c:pt>
                <c:pt idx="2">
                  <c:v>0.14299999999999999</c:v>
                </c:pt>
                <c:pt idx="3">
                  <c:v>0.14299999999999999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0C-4330-9A14-E6543CABFA86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tr-TR" sz="1400" b="0" i="0" u="none" strike="noStrike" cap="none" normalizeH="0" baseline="0" dirty="0" smtClean="0"/>
              <a:t>Telefonun arkası daha düz olmalıydı bence.</a:t>
            </a:r>
            <a:endParaRPr lang="en-US" sz="1400" b="0" cap="none" dirty="0"/>
          </a:p>
        </c:rich>
      </c:tx>
      <c:layout>
        <c:manualLayout>
          <c:xMode val="edge"/>
          <c:yMode val="edge"/>
          <c:x val="2.7716803153764532E-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Telefonun arkası daha düz olmalıydı bence.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6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23C-4349-8CC5-8CFED1CCF803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23C-4349-8CC5-8CFED1CCF803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23C-4349-8CC5-8CFED1CCF803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23C-4349-8CC5-8CFED1CCF80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Sayfa1!$A$2:$A$5</c:f>
              <c:strCache>
                <c:ptCount val="4"/>
                <c:pt idx="0">
                  <c:v>Soru</c:v>
                </c:pt>
                <c:pt idx="1">
                  <c:v>İstek</c:v>
                </c:pt>
                <c:pt idx="2">
                  <c:v>Şikayet</c:v>
                </c:pt>
                <c:pt idx="3">
                  <c:v>Haber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0.14299999999999999</c:v>
                </c:pt>
                <c:pt idx="1">
                  <c:v>0.57099999999999995</c:v>
                </c:pt>
                <c:pt idx="2">
                  <c:v>0.14299999999999999</c:v>
                </c:pt>
                <c:pt idx="3">
                  <c:v>0.14299999999999999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23C-4349-8CC5-8CFED1CCF803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6"/>
    </a:solidFill>
    <a:ln w="9525" cap="flat" cmpd="sng" algn="ctr">
      <a:solidFill>
        <a:schemeClr val="accent6"/>
      </a:solidFill>
      <a:round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95" b="1" i="0" u="none" strike="noStrike" kern="1200" cap="none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 b="0" cap="none" dirty="0" smtClean="0"/>
              <a:t>...</a:t>
            </a:r>
            <a:r>
              <a:rPr lang="en-US" sz="1400" b="0" cap="none" dirty="0" err="1" smtClean="0"/>
              <a:t>bu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firmanın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hizmet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kalitesi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çok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kötü</a:t>
            </a:r>
            <a:r>
              <a:rPr lang="en-US" sz="1400" b="0" cap="none" dirty="0" smtClean="0"/>
              <a:t> </a:t>
            </a:r>
            <a:r>
              <a:rPr lang="en-US" sz="1400" b="0" cap="none" dirty="0" err="1" smtClean="0"/>
              <a:t>arkadaşlar</a:t>
            </a:r>
            <a:r>
              <a:rPr lang="en-US" sz="1400" b="0" cap="none" dirty="0" smtClean="0"/>
              <a:t>...</a:t>
            </a:r>
            <a:endParaRPr lang="en-US" sz="1400" b="0" cap="none" dirty="0"/>
          </a:p>
        </c:rich>
      </c:tx>
      <c:layout>
        <c:manualLayout>
          <c:xMode val="edge"/>
          <c:yMode val="edge"/>
          <c:x val="2.4270360428558474E-3"/>
          <c:y val="1.17311551770111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95" b="1" i="0" u="none" strike="noStrike" kern="1200" cap="none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...bu firmanın hizmet kalitesi çok kötü arkadaşlar...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2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0AA-46BC-ABF3-0B3FC31090AB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0AA-46BC-ABF3-0B3FC31090AB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0AA-46BC-ABF3-0B3FC31090AB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0AA-46BC-ABF3-0B3FC31090A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Sayfa1!$A$2:$A$5</c:f>
              <c:strCache>
                <c:ptCount val="4"/>
                <c:pt idx="0">
                  <c:v>Soru</c:v>
                </c:pt>
                <c:pt idx="1">
                  <c:v>İstek</c:v>
                </c:pt>
                <c:pt idx="2">
                  <c:v>Şikayet</c:v>
                </c:pt>
                <c:pt idx="3">
                  <c:v>Haber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0.2</c:v>
                </c:pt>
                <c:pt idx="1">
                  <c:v>0.2</c:v>
                </c:pt>
                <c:pt idx="2">
                  <c:v>0.4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0AA-46BC-ABF3-0B3FC31090AB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2"/>
    </a:solidFill>
    <a:ln w="9525" cap="flat" cmpd="sng" algn="ctr">
      <a:solidFill>
        <a:schemeClr val="accent2"/>
      </a:solidFill>
      <a:round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95" b="1" i="0" u="none" strike="noStrike" kern="1200" cap="none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tr-TR" sz="1400" b="0" i="0" u="none" strike="noStrike" cap="none" normalizeH="0" baseline="0" dirty="0" smtClean="0"/>
              <a:t>Haydarpaşa tren garı alevler içinde yanıyor arkadaşlar! </a:t>
            </a:r>
            <a:endParaRPr lang="en-US" sz="1400" b="0" cap="none" dirty="0"/>
          </a:p>
        </c:rich>
      </c:tx>
      <c:layout>
        <c:manualLayout>
          <c:xMode val="edge"/>
          <c:yMode val="edge"/>
          <c:x val="2.4269233815493009E-3"/>
          <c:y val="5.089728556646651E-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95" b="1" i="0" u="none" strike="noStrike" kern="1200" cap="none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Sayfa1!$B$1</c:f>
              <c:strCache>
                <c:ptCount val="1"/>
                <c:pt idx="0">
                  <c:v>Haydarpaşa trend garı alevler içinde yanıyor arkadaşlar!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rgbClr val="FF0000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8BF-45CD-83FD-F2B891FE4D01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8BF-45CD-83FD-F2B891FE4D01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8BF-45CD-83FD-F2B891FE4D01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8BF-45CD-83FD-F2B891FE4D0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Sayfa1!$A$2:$A$5</c:f>
              <c:strCache>
                <c:ptCount val="4"/>
                <c:pt idx="0">
                  <c:v>Soru</c:v>
                </c:pt>
                <c:pt idx="1">
                  <c:v>İstek</c:v>
                </c:pt>
                <c:pt idx="2">
                  <c:v>Şikayet</c:v>
                </c:pt>
                <c:pt idx="3">
                  <c:v>Haber</c:v>
                </c:pt>
              </c:strCache>
            </c:strRef>
          </c:cat>
          <c:val>
            <c:numRef>
              <c:f>Sayfa1!$B$2:$B$5</c:f>
              <c:numCache>
                <c:formatCode>General</c:formatCode>
                <c:ptCount val="4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8BF-45CD-83FD-F2B891FE4D01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FF0000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8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9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1C13FA-332E-4727-99F5-074AE9F8FC13}" type="doc">
      <dgm:prSet loTypeId="urn:microsoft.com/office/officeart/2008/layout/AlternatingHexagons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tr-TR"/>
        </a:p>
      </dgm:t>
    </dgm:pt>
    <dgm:pt modelId="{5FEB1763-101A-4999-B829-1092F3B5E0B8}">
      <dgm:prSet phldrT="[Metin]"/>
      <dgm:spPr/>
      <dgm:t>
        <a:bodyPr/>
        <a:lstStyle/>
        <a:p>
          <a:r>
            <a:rPr lang="tr-TR" dirty="0" smtClean="0"/>
            <a:t>Canlı Veri Akışı</a:t>
          </a:r>
          <a:endParaRPr lang="tr-TR" dirty="0"/>
        </a:p>
      </dgm:t>
    </dgm:pt>
    <dgm:pt modelId="{89DB7DFD-28F2-4021-BD73-1D74A6294BD6}" type="parTrans" cxnId="{2D1A8159-47E4-459F-B868-90D4546AACDD}">
      <dgm:prSet/>
      <dgm:spPr/>
      <dgm:t>
        <a:bodyPr/>
        <a:lstStyle/>
        <a:p>
          <a:endParaRPr lang="tr-TR"/>
        </a:p>
      </dgm:t>
    </dgm:pt>
    <dgm:pt modelId="{C7D4A983-F3DE-4FA9-942C-98187000AA56}" type="sibTrans" cxnId="{2D1A8159-47E4-459F-B868-90D4546AACDD}">
      <dgm:prSet/>
      <dgm:spPr/>
      <dgm:t>
        <a:bodyPr/>
        <a:lstStyle/>
        <a:p>
          <a:r>
            <a:rPr lang="tr-TR" dirty="0" smtClean="0"/>
            <a:t>Gelişmiş Arama Motoru</a:t>
          </a:r>
          <a:endParaRPr lang="tr-TR" dirty="0"/>
        </a:p>
      </dgm:t>
    </dgm:pt>
    <dgm:pt modelId="{32E58811-0654-4CC3-B63D-DDEB6D080A66}">
      <dgm:prSet phldrT="[Metin]"/>
      <dgm:spPr/>
      <dgm:t>
        <a:bodyPr/>
        <a:lstStyle/>
        <a:p>
          <a:r>
            <a:rPr lang="tr-TR" dirty="0" smtClean="0"/>
            <a:t>Gerçek Zamanlı Alarmlar</a:t>
          </a:r>
          <a:endParaRPr lang="tr-TR" dirty="0"/>
        </a:p>
      </dgm:t>
    </dgm:pt>
    <dgm:pt modelId="{F1E73016-6E8C-453C-BE3A-07E32FCFD6B6}" type="parTrans" cxnId="{A067DC4A-2DB9-46F7-A62C-34A82F2610DA}">
      <dgm:prSet/>
      <dgm:spPr/>
      <dgm:t>
        <a:bodyPr/>
        <a:lstStyle/>
        <a:p>
          <a:endParaRPr lang="tr-TR"/>
        </a:p>
      </dgm:t>
    </dgm:pt>
    <dgm:pt modelId="{84C6549C-EE41-44AD-8AD9-65D1DAF37549}" type="sibTrans" cxnId="{A067DC4A-2DB9-46F7-A62C-34A82F2610DA}">
      <dgm:prSet/>
      <dgm:spPr/>
      <dgm:t>
        <a:bodyPr/>
        <a:lstStyle/>
        <a:p>
          <a:r>
            <a:rPr lang="tr-TR" dirty="0" smtClean="0"/>
            <a:t>Anlık Trend Takibi</a:t>
          </a:r>
          <a:endParaRPr lang="tr-TR" dirty="0"/>
        </a:p>
      </dgm:t>
    </dgm:pt>
    <dgm:pt modelId="{B5D5EDC3-3DAC-4357-989E-710DCC8940BF}">
      <dgm:prSet phldrT="[Metin]"/>
      <dgm:spPr/>
      <dgm:t>
        <a:bodyPr/>
        <a:lstStyle/>
        <a:p>
          <a:r>
            <a:rPr lang="tr-TR" dirty="0" smtClean="0"/>
            <a:t>Anlık Grafikler</a:t>
          </a:r>
          <a:endParaRPr lang="tr-TR" dirty="0"/>
        </a:p>
      </dgm:t>
    </dgm:pt>
    <dgm:pt modelId="{04283747-5E7C-4BA6-9300-8445BA1B9111}" type="parTrans" cxnId="{A5652231-E567-4325-8BC6-68AF073F6206}">
      <dgm:prSet/>
      <dgm:spPr/>
      <dgm:t>
        <a:bodyPr/>
        <a:lstStyle/>
        <a:p>
          <a:endParaRPr lang="tr-TR"/>
        </a:p>
      </dgm:t>
    </dgm:pt>
    <dgm:pt modelId="{3D3B4A16-BE0B-45D9-A3D2-7A8960686BC2}" type="sibTrans" cxnId="{A5652231-E567-4325-8BC6-68AF073F6206}">
      <dgm:prSet/>
      <dgm:spPr/>
      <dgm:t>
        <a:bodyPr/>
        <a:lstStyle/>
        <a:p>
          <a:r>
            <a:rPr lang="tr-TR" dirty="0" smtClean="0"/>
            <a:t>Detaylı Kullanıcı İstatistikleri</a:t>
          </a:r>
          <a:endParaRPr lang="tr-TR" dirty="0"/>
        </a:p>
      </dgm:t>
    </dgm:pt>
    <dgm:pt modelId="{E966B6EC-94BA-4868-A215-F6626BE2F2E9}">
      <dgm:prSet/>
      <dgm:spPr/>
      <dgm:t>
        <a:bodyPr/>
        <a:lstStyle/>
        <a:p>
          <a:r>
            <a:rPr lang="tr-TR" dirty="0" smtClean="0"/>
            <a:t>Kelime Takibi</a:t>
          </a:r>
          <a:endParaRPr lang="tr-TR" dirty="0"/>
        </a:p>
      </dgm:t>
    </dgm:pt>
    <dgm:pt modelId="{0C22F456-067A-4B47-BB83-A826B74F5B67}" type="parTrans" cxnId="{232E2912-9980-4ECB-9BCB-F9FCEC64DDFC}">
      <dgm:prSet/>
      <dgm:spPr/>
      <dgm:t>
        <a:bodyPr/>
        <a:lstStyle/>
        <a:p>
          <a:endParaRPr lang="tr-TR"/>
        </a:p>
      </dgm:t>
    </dgm:pt>
    <dgm:pt modelId="{3A9C0F48-0158-4AF2-A236-9AD1B3D5BE7B}" type="sibTrans" cxnId="{232E2912-9980-4ECB-9BCB-F9FCEC64DDFC}">
      <dgm:prSet custT="1"/>
      <dgm:spPr/>
      <dgm:t>
        <a:bodyPr/>
        <a:lstStyle/>
        <a:p>
          <a:r>
            <a:rPr lang="tr-TR" sz="1600" dirty="0" smtClean="0"/>
            <a:t>Kişi Takibi</a:t>
          </a:r>
          <a:endParaRPr lang="tr-TR" sz="1600" dirty="0"/>
        </a:p>
      </dgm:t>
    </dgm:pt>
    <dgm:pt modelId="{C929585E-0AFD-4E0E-8C5C-E232B2F03E86}" type="pres">
      <dgm:prSet presAssocID="{501C13FA-332E-4727-99F5-074AE9F8FC13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tr-TR"/>
        </a:p>
      </dgm:t>
    </dgm:pt>
    <dgm:pt modelId="{53252FFF-F469-491C-8CAC-91AEF429FE45}" type="pres">
      <dgm:prSet presAssocID="{5FEB1763-101A-4999-B829-1092F3B5E0B8}" presName="composite" presStyleCnt="0"/>
      <dgm:spPr/>
    </dgm:pt>
    <dgm:pt modelId="{3288D1E1-1B18-45DB-8753-F343A608ABFB}" type="pres">
      <dgm:prSet presAssocID="{5FEB1763-101A-4999-B829-1092F3B5E0B8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E558E5A1-D05E-43A8-84E3-C4554048576F}" type="pres">
      <dgm:prSet presAssocID="{5FEB1763-101A-4999-B829-1092F3B5E0B8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60834061-EBAF-4A0F-BF3B-6C6DA529DC84}" type="pres">
      <dgm:prSet presAssocID="{5FEB1763-101A-4999-B829-1092F3B5E0B8}" presName="BalanceSpacing" presStyleCnt="0"/>
      <dgm:spPr/>
    </dgm:pt>
    <dgm:pt modelId="{B45C23E4-F527-4B0A-B7F9-53F7C2363E09}" type="pres">
      <dgm:prSet presAssocID="{5FEB1763-101A-4999-B829-1092F3B5E0B8}" presName="BalanceSpacing1" presStyleCnt="0"/>
      <dgm:spPr/>
    </dgm:pt>
    <dgm:pt modelId="{B8D85BAF-E8D5-4E10-8EA5-66DB8ED27B83}" type="pres">
      <dgm:prSet presAssocID="{C7D4A983-F3DE-4FA9-942C-98187000AA56}" presName="Accent1Text" presStyleLbl="node1" presStyleIdx="1" presStyleCnt="8"/>
      <dgm:spPr/>
      <dgm:t>
        <a:bodyPr/>
        <a:lstStyle/>
        <a:p>
          <a:endParaRPr lang="tr-TR"/>
        </a:p>
      </dgm:t>
    </dgm:pt>
    <dgm:pt modelId="{D4D95A0B-C88A-4E91-96BA-EF1C83236385}" type="pres">
      <dgm:prSet presAssocID="{C7D4A983-F3DE-4FA9-942C-98187000AA56}" presName="spaceBetweenRectangles" presStyleCnt="0"/>
      <dgm:spPr/>
    </dgm:pt>
    <dgm:pt modelId="{C70D8761-E263-42F0-A860-1A828390C36F}" type="pres">
      <dgm:prSet presAssocID="{32E58811-0654-4CC3-B63D-DDEB6D080A66}" presName="composite" presStyleCnt="0"/>
      <dgm:spPr/>
    </dgm:pt>
    <dgm:pt modelId="{E3EDFCFE-BDC6-460D-A605-21093F569AEE}" type="pres">
      <dgm:prSet presAssocID="{32E58811-0654-4CC3-B63D-DDEB6D080A66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D59A653B-BB30-4792-BF2B-725FE98AC93F}" type="pres">
      <dgm:prSet presAssocID="{32E58811-0654-4CC3-B63D-DDEB6D080A66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54C8CB7C-67A7-452A-A1E8-DD5027D6E03F}" type="pres">
      <dgm:prSet presAssocID="{32E58811-0654-4CC3-B63D-DDEB6D080A66}" presName="BalanceSpacing" presStyleCnt="0"/>
      <dgm:spPr/>
    </dgm:pt>
    <dgm:pt modelId="{D61BC3A4-8C90-4F0E-B16D-4D096366769E}" type="pres">
      <dgm:prSet presAssocID="{32E58811-0654-4CC3-B63D-DDEB6D080A66}" presName="BalanceSpacing1" presStyleCnt="0"/>
      <dgm:spPr/>
    </dgm:pt>
    <dgm:pt modelId="{F9832764-85DD-4E7E-9857-4AC26CAF2EF6}" type="pres">
      <dgm:prSet presAssocID="{84C6549C-EE41-44AD-8AD9-65D1DAF37549}" presName="Accent1Text" presStyleLbl="node1" presStyleIdx="3" presStyleCnt="8"/>
      <dgm:spPr/>
      <dgm:t>
        <a:bodyPr/>
        <a:lstStyle/>
        <a:p>
          <a:endParaRPr lang="tr-TR"/>
        </a:p>
      </dgm:t>
    </dgm:pt>
    <dgm:pt modelId="{3600FA69-E1E7-4334-8D0D-9BB04CFB1C97}" type="pres">
      <dgm:prSet presAssocID="{84C6549C-EE41-44AD-8AD9-65D1DAF37549}" presName="spaceBetweenRectangles" presStyleCnt="0"/>
      <dgm:spPr/>
    </dgm:pt>
    <dgm:pt modelId="{0A6FA01A-96BC-4A54-B2D8-B484BBDFA119}" type="pres">
      <dgm:prSet presAssocID="{B5D5EDC3-3DAC-4357-989E-710DCC8940BF}" presName="composite" presStyleCnt="0"/>
      <dgm:spPr/>
    </dgm:pt>
    <dgm:pt modelId="{8C1F9583-46DD-4471-8D9F-FCE2DC215167}" type="pres">
      <dgm:prSet presAssocID="{B5D5EDC3-3DAC-4357-989E-710DCC8940B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16CDED0F-6EDF-44DB-9989-BA8EF5AEFC7E}" type="pres">
      <dgm:prSet presAssocID="{B5D5EDC3-3DAC-4357-989E-710DCC8940B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FD6AF902-1F38-4BAA-9509-6C9CA8B53F90}" type="pres">
      <dgm:prSet presAssocID="{B5D5EDC3-3DAC-4357-989E-710DCC8940BF}" presName="BalanceSpacing" presStyleCnt="0"/>
      <dgm:spPr/>
    </dgm:pt>
    <dgm:pt modelId="{C4C3A36D-1869-416E-B745-CAEB09676995}" type="pres">
      <dgm:prSet presAssocID="{B5D5EDC3-3DAC-4357-989E-710DCC8940BF}" presName="BalanceSpacing1" presStyleCnt="0"/>
      <dgm:spPr/>
    </dgm:pt>
    <dgm:pt modelId="{D73FA988-8506-4E6A-B866-A01778D4E99B}" type="pres">
      <dgm:prSet presAssocID="{3D3B4A16-BE0B-45D9-A3D2-7A8960686BC2}" presName="Accent1Text" presStyleLbl="node1" presStyleIdx="5" presStyleCnt="8"/>
      <dgm:spPr/>
      <dgm:t>
        <a:bodyPr/>
        <a:lstStyle/>
        <a:p>
          <a:endParaRPr lang="tr-TR"/>
        </a:p>
      </dgm:t>
    </dgm:pt>
    <dgm:pt modelId="{141629DD-DA22-47D4-842B-E436B2F76213}" type="pres">
      <dgm:prSet presAssocID="{3D3B4A16-BE0B-45D9-A3D2-7A8960686BC2}" presName="spaceBetweenRectangles" presStyleCnt="0"/>
      <dgm:spPr/>
    </dgm:pt>
    <dgm:pt modelId="{A530C96C-B42E-4777-ABBD-51BF96E01BE8}" type="pres">
      <dgm:prSet presAssocID="{E966B6EC-94BA-4868-A215-F6626BE2F2E9}" presName="composite" presStyleCnt="0"/>
      <dgm:spPr/>
    </dgm:pt>
    <dgm:pt modelId="{5B1D8E96-A2B3-43BE-9665-FA407B99A29D}" type="pres">
      <dgm:prSet presAssocID="{E966B6EC-94BA-4868-A215-F6626BE2F2E9}" presName="Parent1" presStyleLbl="node1" presStyleIdx="6" presStyleCnt="8" custLinFactNeighborY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382E7B0D-AA8E-4B06-8900-ECF9F0E7576B}" type="pres">
      <dgm:prSet presAssocID="{E966B6EC-94BA-4868-A215-F6626BE2F2E9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4335D63F-54E4-4BD2-8F8D-0CC6FB5CA167}" type="pres">
      <dgm:prSet presAssocID="{E966B6EC-94BA-4868-A215-F6626BE2F2E9}" presName="BalanceSpacing" presStyleCnt="0"/>
      <dgm:spPr/>
    </dgm:pt>
    <dgm:pt modelId="{BCB337DB-286D-48A9-87BC-2072F417677D}" type="pres">
      <dgm:prSet presAssocID="{E966B6EC-94BA-4868-A215-F6626BE2F2E9}" presName="BalanceSpacing1" presStyleCnt="0"/>
      <dgm:spPr/>
    </dgm:pt>
    <dgm:pt modelId="{28891F4F-FAE1-4226-B769-C58455D902C4}" type="pres">
      <dgm:prSet presAssocID="{3A9C0F48-0158-4AF2-A236-9AD1B3D5BE7B}" presName="Accent1Text" presStyleLbl="node1" presStyleIdx="7" presStyleCnt="8"/>
      <dgm:spPr/>
      <dgm:t>
        <a:bodyPr/>
        <a:lstStyle/>
        <a:p>
          <a:endParaRPr lang="tr-TR"/>
        </a:p>
      </dgm:t>
    </dgm:pt>
  </dgm:ptLst>
  <dgm:cxnLst>
    <dgm:cxn modelId="{A642574D-C6B9-46A7-AE9F-B0F27F142F31}" type="presOf" srcId="{C7D4A983-F3DE-4FA9-942C-98187000AA56}" destId="{B8D85BAF-E8D5-4E10-8EA5-66DB8ED27B83}" srcOrd="0" destOrd="0" presId="urn:microsoft.com/office/officeart/2008/layout/AlternatingHexagons"/>
    <dgm:cxn modelId="{2D1A8159-47E4-459F-B868-90D4546AACDD}" srcId="{501C13FA-332E-4727-99F5-074AE9F8FC13}" destId="{5FEB1763-101A-4999-B829-1092F3B5E0B8}" srcOrd="0" destOrd="0" parTransId="{89DB7DFD-28F2-4021-BD73-1D74A6294BD6}" sibTransId="{C7D4A983-F3DE-4FA9-942C-98187000AA56}"/>
    <dgm:cxn modelId="{A5652231-E567-4325-8BC6-68AF073F6206}" srcId="{501C13FA-332E-4727-99F5-074AE9F8FC13}" destId="{B5D5EDC3-3DAC-4357-989E-710DCC8940BF}" srcOrd="2" destOrd="0" parTransId="{04283747-5E7C-4BA6-9300-8445BA1B9111}" sibTransId="{3D3B4A16-BE0B-45D9-A3D2-7A8960686BC2}"/>
    <dgm:cxn modelId="{232E2912-9980-4ECB-9BCB-F9FCEC64DDFC}" srcId="{501C13FA-332E-4727-99F5-074AE9F8FC13}" destId="{E966B6EC-94BA-4868-A215-F6626BE2F2E9}" srcOrd="3" destOrd="0" parTransId="{0C22F456-067A-4B47-BB83-A826B74F5B67}" sibTransId="{3A9C0F48-0158-4AF2-A236-9AD1B3D5BE7B}"/>
    <dgm:cxn modelId="{A067DC4A-2DB9-46F7-A62C-34A82F2610DA}" srcId="{501C13FA-332E-4727-99F5-074AE9F8FC13}" destId="{32E58811-0654-4CC3-B63D-DDEB6D080A66}" srcOrd="1" destOrd="0" parTransId="{F1E73016-6E8C-453C-BE3A-07E32FCFD6B6}" sibTransId="{84C6549C-EE41-44AD-8AD9-65D1DAF37549}"/>
    <dgm:cxn modelId="{F751FB97-DACE-4F23-BE19-3BF1A226E9B0}" type="presOf" srcId="{B5D5EDC3-3DAC-4357-989E-710DCC8940BF}" destId="{8C1F9583-46DD-4471-8D9F-FCE2DC215167}" srcOrd="0" destOrd="0" presId="urn:microsoft.com/office/officeart/2008/layout/AlternatingHexagons"/>
    <dgm:cxn modelId="{84FCB2D3-2DFF-426C-8A70-5AB5BEC4A434}" type="presOf" srcId="{32E58811-0654-4CC3-B63D-DDEB6D080A66}" destId="{E3EDFCFE-BDC6-460D-A605-21093F569AEE}" srcOrd="0" destOrd="0" presId="urn:microsoft.com/office/officeart/2008/layout/AlternatingHexagons"/>
    <dgm:cxn modelId="{357D8656-E619-4312-93DE-13F7F25555E0}" type="presOf" srcId="{3A9C0F48-0158-4AF2-A236-9AD1B3D5BE7B}" destId="{28891F4F-FAE1-4226-B769-C58455D902C4}" srcOrd="0" destOrd="0" presId="urn:microsoft.com/office/officeart/2008/layout/AlternatingHexagons"/>
    <dgm:cxn modelId="{BEF6C55F-6930-4F1C-B030-F88DA0ACBBBC}" type="presOf" srcId="{E966B6EC-94BA-4868-A215-F6626BE2F2E9}" destId="{5B1D8E96-A2B3-43BE-9665-FA407B99A29D}" srcOrd="0" destOrd="0" presId="urn:microsoft.com/office/officeart/2008/layout/AlternatingHexagons"/>
    <dgm:cxn modelId="{C4B446F0-5E49-44F7-8302-C27063060736}" type="presOf" srcId="{84C6549C-EE41-44AD-8AD9-65D1DAF37549}" destId="{F9832764-85DD-4E7E-9857-4AC26CAF2EF6}" srcOrd="0" destOrd="0" presId="urn:microsoft.com/office/officeart/2008/layout/AlternatingHexagons"/>
    <dgm:cxn modelId="{095FF4A6-40FA-4127-BF93-FC6B553FC7CA}" type="presOf" srcId="{3D3B4A16-BE0B-45D9-A3D2-7A8960686BC2}" destId="{D73FA988-8506-4E6A-B866-A01778D4E99B}" srcOrd="0" destOrd="0" presId="urn:microsoft.com/office/officeart/2008/layout/AlternatingHexagons"/>
    <dgm:cxn modelId="{C1B16B5C-D893-454C-A4F6-C1A0AB871EF4}" type="presOf" srcId="{501C13FA-332E-4727-99F5-074AE9F8FC13}" destId="{C929585E-0AFD-4E0E-8C5C-E232B2F03E86}" srcOrd="0" destOrd="0" presId="urn:microsoft.com/office/officeart/2008/layout/AlternatingHexagons"/>
    <dgm:cxn modelId="{2941EA92-889D-4366-854C-F6E4130107A0}" type="presOf" srcId="{5FEB1763-101A-4999-B829-1092F3B5E0B8}" destId="{3288D1E1-1B18-45DB-8753-F343A608ABFB}" srcOrd="0" destOrd="0" presId="urn:microsoft.com/office/officeart/2008/layout/AlternatingHexagons"/>
    <dgm:cxn modelId="{329BC3A9-5840-4680-AD0E-8587FB3BB995}" type="presParOf" srcId="{C929585E-0AFD-4E0E-8C5C-E232B2F03E86}" destId="{53252FFF-F469-491C-8CAC-91AEF429FE45}" srcOrd="0" destOrd="0" presId="urn:microsoft.com/office/officeart/2008/layout/AlternatingHexagons"/>
    <dgm:cxn modelId="{182E446F-18B5-48AA-B62B-07D95E81F9BA}" type="presParOf" srcId="{53252FFF-F469-491C-8CAC-91AEF429FE45}" destId="{3288D1E1-1B18-45DB-8753-F343A608ABFB}" srcOrd="0" destOrd="0" presId="urn:microsoft.com/office/officeart/2008/layout/AlternatingHexagons"/>
    <dgm:cxn modelId="{D1CA2FDF-213D-4D5C-8F79-9908A9AF8662}" type="presParOf" srcId="{53252FFF-F469-491C-8CAC-91AEF429FE45}" destId="{E558E5A1-D05E-43A8-84E3-C4554048576F}" srcOrd="1" destOrd="0" presId="urn:microsoft.com/office/officeart/2008/layout/AlternatingHexagons"/>
    <dgm:cxn modelId="{8BF19AA4-0BF8-4EC5-8F51-27F772713C14}" type="presParOf" srcId="{53252FFF-F469-491C-8CAC-91AEF429FE45}" destId="{60834061-EBAF-4A0F-BF3B-6C6DA529DC84}" srcOrd="2" destOrd="0" presId="urn:microsoft.com/office/officeart/2008/layout/AlternatingHexagons"/>
    <dgm:cxn modelId="{9615EB50-4A64-4BE8-8455-EB5BF1A1FCDD}" type="presParOf" srcId="{53252FFF-F469-491C-8CAC-91AEF429FE45}" destId="{B45C23E4-F527-4B0A-B7F9-53F7C2363E09}" srcOrd="3" destOrd="0" presId="urn:microsoft.com/office/officeart/2008/layout/AlternatingHexagons"/>
    <dgm:cxn modelId="{A8471AD1-F7A5-4F51-84BE-2A2597FD37E5}" type="presParOf" srcId="{53252FFF-F469-491C-8CAC-91AEF429FE45}" destId="{B8D85BAF-E8D5-4E10-8EA5-66DB8ED27B83}" srcOrd="4" destOrd="0" presId="urn:microsoft.com/office/officeart/2008/layout/AlternatingHexagons"/>
    <dgm:cxn modelId="{64983E69-80C8-482E-812C-F280FB50CC43}" type="presParOf" srcId="{C929585E-0AFD-4E0E-8C5C-E232B2F03E86}" destId="{D4D95A0B-C88A-4E91-96BA-EF1C83236385}" srcOrd="1" destOrd="0" presId="urn:microsoft.com/office/officeart/2008/layout/AlternatingHexagons"/>
    <dgm:cxn modelId="{975EBA98-76D2-46F6-A4AD-8D9816D91158}" type="presParOf" srcId="{C929585E-0AFD-4E0E-8C5C-E232B2F03E86}" destId="{C70D8761-E263-42F0-A860-1A828390C36F}" srcOrd="2" destOrd="0" presId="urn:microsoft.com/office/officeart/2008/layout/AlternatingHexagons"/>
    <dgm:cxn modelId="{EA018608-D48E-42F6-A174-5EDE9E2B60A3}" type="presParOf" srcId="{C70D8761-E263-42F0-A860-1A828390C36F}" destId="{E3EDFCFE-BDC6-460D-A605-21093F569AEE}" srcOrd="0" destOrd="0" presId="urn:microsoft.com/office/officeart/2008/layout/AlternatingHexagons"/>
    <dgm:cxn modelId="{D5E762C1-F93C-4CA0-B155-569EC5DE4BA4}" type="presParOf" srcId="{C70D8761-E263-42F0-A860-1A828390C36F}" destId="{D59A653B-BB30-4792-BF2B-725FE98AC93F}" srcOrd="1" destOrd="0" presId="urn:microsoft.com/office/officeart/2008/layout/AlternatingHexagons"/>
    <dgm:cxn modelId="{7C344F8C-AFB9-4347-942F-BE0B08E5A0CE}" type="presParOf" srcId="{C70D8761-E263-42F0-A860-1A828390C36F}" destId="{54C8CB7C-67A7-452A-A1E8-DD5027D6E03F}" srcOrd="2" destOrd="0" presId="urn:microsoft.com/office/officeart/2008/layout/AlternatingHexagons"/>
    <dgm:cxn modelId="{99B9385B-B692-4E75-9E37-EFC3816FF769}" type="presParOf" srcId="{C70D8761-E263-42F0-A860-1A828390C36F}" destId="{D61BC3A4-8C90-4F0E-B16D-4D096366769E}" srcOrd="3" destOrd="0" presId="urn:microsoft.com/office/officeart/2008/layout/AlternatingHexagons"/>
    <dgm:cxn modelId="{C4800370-C229-45AF-A416-A443E1E8AC70}" type="presParOf" srcId="{C70D8761-E263-42F0-A860-1A828390C36F}" destId="{F9832764-85DD-4E7E-9857-4AC26CAF2EF6}" srcOrd="4" destOrd="0" presId="urn:microsoft.com/office/officeart/2008/layout/AlternatingHexagons"/>
    <dgm:cxn modelId="{FDCAE41F-4469-4DB5-9241-789BF4AAED9B}" type="presParOf" srcId="{C929585E-0AFD-4E0E-8C5C-E232B2F03E86}" destId="{3600FA69-E1E7-4334-8D0D-9BB04CFB1C97}" srcOrd="3" destOrd="0" presId="urn:microsoft.com/office/officeart/2008/layout/AlternatingHexagons"/>
    <dgm:cxn modelId="{08A83BAF-078C-4596-9E0D-04D4E6A2A4BE}" type="presParOf" srcId="{C929585E-0AFD-4E0E-8C5C-E232B2F03E86}" destId="{0A6FA01A-96BC-4A54-B2D8-B484BBDFA119}" srcOrd="4" destOrd="0" presId="urn:microsoft.com/office/officeart/2008/layout/AlternatingHexagons"/>
    <dgm:cxn modelId="{6FE1270F-89EB-4144-A230-A31A4CB95A53}" type="presParOf" srcId="{0A6FA01A-96BC-4A54-B2D8-B484BBDFA119}" destId="{8C1F9583-46DD-4471-8D9F-FCE2DC215167}" srcOrd="0" destOrd="0" presId="urn:microsoft.com/office/officeart/2008/layout/AlternatingHexagons"/>
    <dgm:cxn modelId="{0A310CDE-D483-42A6-A8CA-B16E0365C632}" type="presParOf" srcId="{0A6FA01A-96BC-4A54-B2D8-B484BBDFA119}" destId="{16CDED0F-6EDF-44DB-9989-BA8EF5AEFC7E}" srcOrd="1" destOrd="0" presId="urn:microsoft.com/office/officeart/2008/layout/AlternatingHexagons"/>
    <dgm:cxn modelId="{4FC7B152-3095-4E05-801D-E009C2155BF4}" type="presParOf" srcId="{0A6FA01A-96BC-4A54-B2D8-B484BBDFA119}" destId="{FD6AF902-1F38-4BAA-9509-6C9CA8B53F90}" srcOrd="2" destOrd="0" presId="urn:microsoft.com/office/officeart/2008/layout/AlternatingHexagons"/>
    <dgm:cxn modelId="{6E7AA621-3F1D-49AF-9CAC-F260A670B997}" type="presParOf" srcId="{0A6FA01A-96BC-4A54-B2D8-B484BBDFA119}" destId="{C4C3A36D-1869-416E-B745-CAEB09676995}" srcOrd="3" destOrd="0" presId="urn:microsoft.com/office/officeart/2008/layout/AlternatingHexagons"/>
    <dgm:cxn modelId="{FA330FCB-608E-4331-B051-83E7951620F9}" type="presParOf" srcId="{0A6FA01A-96BC-4A54-B2D8-B484BBDFA119}" destId="{D73FA988-8506-4E6A-B866-A01778D4E99B}" srcOrd="4" destOrd="0" presId="urn:microsoft.com/office/officeart/2008/layout/AlternatingHexagons"/>
    <dgm:cxn modelId="{802040FD-FE2A-4B75-9555-2139FA518CCF}" type="presParOf" srcId="{C929585E-0AFD-4E0E-8C5C-E232B2F03E86}" destId="{141629DD-DA22-47D4-842B-E436B2F76213}" srcOrd="5" destOrd="0" presId="urn:microsoft.com/office/officeart/2008/layout/AlternatingHexagons"/>
    <dgm:cxn modelId="{0AD6A26C-64FE-453A-9E48-A9A1477C9A2C}" type="presParOf" srcId="{C929585E-0AFD-4E0E-8C5C-E232B2F03E86}" destId="{A530C96C-B42E-4777-ABBD-51BF96E01BE8}" srcOrd="6" destOrd="0" presId="urn:microsoft.com/office/officeart/2008/layout/AlternatingHexagons"/>
    <dgm:cxn modelId="{FAC6C4DE-A36A-4D05-AA43-D54AB7F3A4CE}" type="presParOf" srcId="{A530C96C-B42E-4777-ABBD-51BF96E01BE8}" destId="{5B1D8E96-A2B3-43BE-9665-FA407B99A29D}" srcOrd="0" destOrd="0" presId="urn:microsoft.com/office/officeart/2008/layout/AlternatingHexagons"/>
    <dgm:cxn modelId="{CD95D58F-3EB6-4496-B91C-EEC2836E2DCE}" type="presParOf" srcId="{A530C96C-B42E-4777-ABBD-51BF96E01BE8}" destId="{382E7B0D-AA8E-4B06-8900-ECF9F0E7576B}" srcOrd="1" destOrd="0" presId="urn:microsoft.com/office/officeart/2008/layout/AlternatingHexagons"/>
    <dgm:cxn modelId="{6DCA4A68-1FF7-4E25-93F4-54A75C8BD114}" type="presParOf" srcId="{A530C96C-B42E-4777-ABBD-51BF96E01BE8}" destId="{4335D63F-54E4-4BD2-8F8D-0CC6FB5CA167}" srcOrd="2" destOrd="0" presId="urn:microsoft.com/office/officeart/2008/layout/AlternatingHexagons"/>
    <dgm:cxn modelId="{6B87C4B5-E848-43F9-93FC-7E0DB7F78278}" type="presParOf" srcId="{A530C96C-B42E-4777-ABBD-51BF96E01BE8}" destId="{BCB337DB-286D-48A9-87BC-2072F417677D}" srcOrd="3" destOrd="0" presId="urn:microsoft.com/office/officeart/2008/layout/AlternatingHexagons"/>
    <dgm:cxn modelId="{E2D28460-CE00-4E94-BC27-EA0264B9072B}" type="presParOf" srcId="{A530C96C-B42E-4777-ABBD-51BF96E01BE8}" destId="{28891F4F-FAE1-4226-B769-C58455D902C4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88D1E1-1B18-45DB-8753-F343A608ABFB}">
      <dsp:nvSpPr>
        <dsp:cNvPr id="0" name=""/>
        <dsp:cNvSpPr/>
      </dsp:nvSpPr>
      <dsp:spPr>
        <a:xfrm rot="5400000">
          <a:off x="1914902" y="561011"/>
          <a:ext cx="1257652" cy="109415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400" kern="1200" dirty="0" smtClean="0"/>
            <a:t>Canlı Veri Akışı</a:t>
          </a:r>
          <a:endParaRPr lang="tr-TR" sz="1400" kern="1200" dirty="0"/>
        </a:p>
      </dsp:txBody>
      <dsp:txXfrm rot="-5400000">
        <a:off x="2167155" y="675248"/>
        <a:ext cx="753145" cy="865684"/>
      </dsp:txXfrm>
    </dsp:sp>
    <dsp:sp modelId="{E558E5A1-D05E-43A8-84E3-C4554048576F}">
      <dsp:nvSpPr>
        <dsp:cNvPr id="0" name=""/>
        <dsp:cNvSpPr/>
      </dsp:nvSpPr>
      <dsp:spPr>
        <a:xfrm>
          <a:off x="3124009" y="730794"/>
          <a:ext cx="1403540" cy="754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D85BAF-E8D5-4E10-8EA5-66DB8ED27B83}">
      <dsp:nvSpPr>
        <dsp:cNvPr id="0" name=""/>
        <dsp:cNvSpPr/>
      </dsp:nvSpPr>
      <dsp:spPr>
        <a:xfrm rot="5400000">
          <a:off x="733211" y="561011"/>
          <a:ext cx="1257652" cy="109415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207909"/>
            <a:satOff val="-11990"/>
            <a:lumOff val="12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700" kern="1200" dirty="0" smtClean="0"/>
            <a:t>Gelişmiş Arama Motoru</a:t>
          </a:r>
          <a:endParaRPr lang="tr-TR" sz="1700" kern="1200" dirty="0"/>
        </a:p>
      </dsp:txBody>
      <dsp:txXfrm rot="-5400000">
        <a:off x="985464" y="675248"/>
        <a:ext cx="753145" cy="865684"/>
      </dsp:txXfrm>
    </dsp:sp>
    <dsp:sp modelId="{E3EDFCFE-BDC6-460D-A605-21093F569AEE}">
      <dsp:nvSpPr>
        <dsp:cNvPr id="0" name=""/>
        <dsp:cNvSpPr/>
      </dsp:nvSpPr>
      <dsp:spPr>
        <a:xfrm rot="5400000">
          <a:off x="1321793" y="1628506"/>
          <a:ext cx="1257652" cy="109415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415818"/>
            <a:satOff val="-23979"/>
            <a:lumOff val="24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400" kern="1200" dirty="0" smtClean="0"/>
            <a:t>Gerçek Zamanlı Alarmlar</a:t>
          </a:r>
          <a:endParaRPr lang="tr-TR" sz="1400" kern="1200" dirty="0"/>
        </a:p>
      </dsp:txBody>
      <dsp:txXfrm rot="-5400000">
        <a:off x="1574046" y="1742743"/>
        <a:ext cx="753145" cy="865684"/>
      </dsp:txXfrm>
    </dsp:sp>
    <dsp:sp modelId="{D59A653B-BB30-4792-BF2B-725FE98AC93F}">
      <dsp:nvSpPr>
        <dsp:cNvPr id="0" name=""/>
        <dsp:cNvSpPr/>
      </dsp:nvSpPr>
      <dsp:spPr>
        <a:xfrm>
          <a:off x="0" y="1798289"/>
          <a:ext cx="1358265" cy="754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832764-85DD-4E7E-9857-4AC26CAF2EF6}">
      <dsp:nvSpPr>
        <dsp:cNvPr id="0" name=""/>
        <dsp:cNvSpPr/>
      </dsp:nvSpPr>
      <dsp:spPr>
        <a:xfrm rot="5400000">
          <a:off x="2503483" y="1628506"/>
          <a:ext cx="1257652" cy="109415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623727"/>
            <a:satOff val="-35969"/>
            <a:lumOff val="36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kern="1200" dirty="0" smtClean="0"/>
            <a:t>Anlık Trend Takibi</a:t>
          </a:r>
          <a:endParaRPr lang="tr-TR" sz="2000" kern="1200" dirty="0"/>
        </a:p>
      </dsp:txBody>
      <dsp:txXfrm rot="-5400000">
        <a:off x="2755736" y="1742743"/>
        <a:ext cx="753145" cy="865684"/>
      </dsp:txXfrm>
    </dsp:sp>
    <dsp:sp modelId="{8C1F9583-46DD-4471-8D9F-FCE2DC215167}">
      <dsp:nvSpPr>
        <dsp:cNvPr id="0" name=""/>
        <dsp:cNvSpPr/>
      </dsp:nvSpPr>
      <dsp:spPr>
        <a:xfrm rot="5400000">
          <a:off x="1914902" y="2696002"/>
          <a:ext cx="1257652" cy="109415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831636"/>
            <a:satOff val="-47959"/>
            <a:lumOff val="49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400" kern="1200" dirty="0" smtClean="0"/>
            <a:t>Anlık Grafikler</a:t>
          </a:r>
          <a:endParaRPr lang="tr-TR" sz="1400" kern="1200" dirty="0"/>
        </a:p>
      </dsp:txBody>
      <dsp:txXfrm rot="-5400000">
        <a:off x="2167155" y="2810239"/>
        <a:ext cx="753145" cy="865684"/>
      </dsp:txXfrm>
    </dsp:sp>
    <dsp:sp modelId="{16CDED0F-6EDF-44DB-9989-BA8EF5AEFC7E}">
      <dsp:nvSpPr>
        <dsp:cNvPr id="0" name=""/>
        <dsp:cNvSpPr/>
      </dsp:nvSpPr>
      <dsp:spPr>
        <a:xfrm>
          <a:off x="3124009" y="2865785"/>
          <a:ext cx="1403540" cy="754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3FA988-8506-4E6A-B866-A01778D4E99B}">
      <dsp:nvSpPr>
        <dsp:cNvPr id="0" name=""/>
        <dsp:cNvSpPr/>
      </dsp:nvSpPr>
      <dsp:spPr>
        <a:xfrm rot="5400000">
          <a:off x="733211" y="2696002"/>
          <a:ext cx="1257652" cy="109415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1039545"/>
            <a:satOff val="-59949"/>
            <a:lumOff val="61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200" kern="1200" dirty="0" smtClean="0"/>
            <a:t>Detaylı Kullanıcı İstatistikleri</a:t>
          </a:r>
          <a:endParaRPr lang="tr-TR" sz="1200" kern="1200" dirty="0"/>
        </a:p>
      </dsp:txBody>
      <dsp:txXfrm rot="-5400000">
        <a:off x="985464" y="2810239"/>
        <a:ext cx="753145" cy="865684"/>
      </dsp:txXfrm>
    </dsp:sp>
    <dsp:sp modelId="{5B1D8E96-A2B3-43BE-9665-FA407B99A29D}">
      <dsp:nvSpPr>
        <dsp:cNvPr id="0" name=""/>
        <dsp:cNvSpPr/>
      </dsp:nvSpPr>
      <dsp:spPr>
        <a:xfrm rot="5400000">
          <a:off x="1321793" y="3763498"/>
          <a:ext cx="1257652" cy="109415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1247454"/>
            <a:satOff val="-71938"/>
            <a:lumOff val="73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400" kern="1200" dirty="0" smtClean="0"/>
            <a:t>Kelime Takibi</a:t>
          </a:r>
          <a:endParaRPr lang="tr-TR" sz="1400" kern="1200" dirty="0"/>
        </a:p>
      </dsp:txBody>
      <dsp:txXfrm rot="-5400000">
        <a:off x="1574046" y="3877735"/>
        <a:ext cx="753145" cy="865684"/>
      </dsp:txXfrm>
    </dsp:sp>
    <dsp:sp modelId="{382E7B0D-AA8E-4B06-8900-ECF9F0E7576B}">
      <dsp:nvSpPr>
        <dsp:cNvPr id="0" name=""/>
        <dsp:cNvSpPr/>
      </dsp:nvSpPr>
      <dsp:spPr>
        <a:xfrm>
          <a:off x="0" y="3933281"/>
          <a:ext cx="1358265" cy="754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91F4F-FAE1-4226-B769-C58455D902C4}">
      <dsp:nvSpPr>
        <dsp:cNvPr id="0" name=""/>
        <dsp:cNvSpPr/>
      </dsp:nvSpPr>
      <dsp:spPr>
        <a:xfrm rot="5400000">
          <a:off x="2503483" y="3763498"/>
          <a:ext cx="1257652" cy="109415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600" kern="1200" dirty="0" smtClean="0"/>
            <a:t>Kişi Takibi</a:t>
          </a:r>
          <a:endParaRPr lang="tr-TR" sz="1600" kern="1200" dirty="0"/>
        </a:p>
      </dsp:txBody>
      <dsp:txXfrm rot="-5400000">
        <a:off x="2755736" y="3877735"/>
        <a:ext cx="753145" cy="8656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FA087F-B62E-407A-9FE9-D0444DB2BC61}" type="datetimeFigureOut">
              <a:rPr lang="tr-TR" smtClean="0"/>
              <a:t>5.08.2019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0478AF-EF10-4179-BB53-A264A78E22A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9301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4FC147-877E-4C9E-91D8-626B15A6E289}" type="datetimeFigureOut">
              <a:rPr lang="tr-TR" smtClean="0"/>
              <a:t>5.08.2019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6583BC-0F45-405C-8BE6-AF9E6DB305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299715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6B99E-4D5B-4646-8196-B4979D4D135A}" type="datetime1">
              <a:rPr lang="tr-TR" smtClean="0"/>
              <a:t>5.08.2019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1864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FE7AF-4430-4679-A1C3-8F826B4A175A}" type="datetime1">
              <a:rPr lang="tr-TR" smtClean="0"/>
              <a:t>5.08.2019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6715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CB94-48F2-4DB3-A88A-3045056867EA}" type="datetime1">
              <a:rPr lang="tr-TR" smtClean="0"/>
              <a:t>5.08.2019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50859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A8443-A388-409C-8790-3B2930FD29D4}" type="datetime1">
              <a:rPr lang="tr-TR" smtClean="0"/>
              <a:t>5.08.2019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43426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70332-9CE0-4CFE-9BDC-8256DE554812}" type="datetime1">
              <a:rPr lang="tr-TR" smtClean="0"/>
              <a:t>5.08.2019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09975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00334-D97E-46FD-8359-93D58FF9DB54}" type="datetime1">
              <a:rPr lang="tr-TR" smtClean="0"/>
              <a:t>5.08.2019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18543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74A49-49AB-4045-BB1D-479239805928}" type="datetime1">
              <a:rPr lang="tr-TR" smtClean="0"/>
              <a:t>5.08.2019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84871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491C2-04C4-4BE2-8DAB-EE2F24243BFE}" type="datetime1">
              <a:rPr lang="tr-TR" smtClean="0"/>
              <a:t>5.08.2019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87940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0BE5-3036-4251-B89F-9ABEA898CF81}" type="datetime1">
              <a:rPr lang="tr-TR" smtClean="0"/>
              <a:t>5.08.2019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9605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16A81-4F67-4810-9AFA-10F6191A4748}" type="datetime1">
              <a:rPr lang="tr-TR" smtClean="0"/>
              <a:t>5.08.2019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03382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3412-2E0A-4F0D-BA17-C9287ECE0999}" type="datetime1">
              <a:rPr lang="tr-TR" smtClean="0"/>
              <a:t>5.08.2019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8784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F0B3F-ADE4-497F-A42C-B2F80C4BD0B8}" type="datetime1">
              <a:rPr lang="tr-TR" smtClean="0"/>
              <a:t>5.08.2019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tr-TR" smtClean="0"/>
              <a:t>+90 850 302 16 30 | bilgi@veri.zone | https://veri.zone</a:t>
            </a:r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9E0F5-B80E-4807-92F8-9660EBD8C16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16773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image" Target="../media/image2.png"/><Relationship Id="rId7" Type="http://schemas.openxmlformats.org/officeDocument/2006/relationships/chart" Target="../charts/chart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microsoft.com/office/2007/relationships/hdphoto" Target="../media/hdphoto1.wdp"/><Relationship Id="rId9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9.xml"/><Relationship Id="rId3" Type="http://schemas.openxmlformats.org/officeDocument/2006/relationships/image" Target="../media/image2.png"/><Relationship Id="rId7" Type="http://schemas.openxmlformats.org/officeDocument/2006/relationships/chart" Target="../charts/chart8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7.xml"/><Relationship Id="rId5" Type="http://schemas.openxmlformats.org/officeDocument/2006/relationships/chart" Target="../charts/chart6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0.png"/><Relationship Id="rId5" Type="http://schemas.openxmlformats.org/officeDocument/2006/relationships/image" Target="../media/image22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1.png"/><Relationship Id="rId5" Type="http://schemas.openxmlformats.org/officeDocument/2006/relationships/image" Target="../media/image22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2.png"/><Relationship Id="rId7" Type="http://schemas.openxmlformats.org/officeDocument/2006/relationships/image" Target="../media/image3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microsoft.com/office/2007/relationships/hdphoto" Target="../media/hdphoto1.wdp"/><Relationship Id="rId9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microsoft.com/office/2007/relationships/hdphoto" Target="../media/hdphoto1.wdp"/><Relationship Id="rId10" Type="http://schemas.openxmlformats.org/officeDocument/2006/relationships/image" Target="../media/image19.png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1</a:t>
            </a:fld>
            <a:endParaRPr lang="tr-TR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111" y="1140189"/>
            <a:ext cx="3231778" cy="1744134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  <p:sp>
        <p:nvSpPr>
          <p:cNvPr id="10" name="Metin kutusu 9"/>
          <p:cNvSpPr txBox="1"/>
          <p:nvPr/>
        </p:nvSpPr>
        <p:spPr>
          <a:xfrm>
            <a:off x="2626171" y="3304223"/>
            <a:ext cx="69396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Internet’te</a:t>
            </a:r>
          </a:p>
          <a:p>
            <a:pPr algn="ctr"/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sesini </a:t>
            </a:r>
            <a:r>
              <a:rPr lang="tr-TR" sz="2400" b="1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duyurmak</a:t>
            </a:r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 isteyenler ile sesleri </a:t>
            </a:r>
            <a:r>
              <a:rPr lang="tr-TR" sz="2400" b="1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duymak</a:t>
            </a:r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 isteyenler</a:t>
            </a:r>
          </a:p>
          <a:p>
            <a:pPr algn="ctr"/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arasındaki bağın, en içten şekilde kurulabilmesi için</a:t>
            </a:r>
          </a:p>
          <a:p>
            <a:pPr algn="ctr"/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yola çıktık…</a:t>
            </a:r>
          </a:p>
        </p:txBody>
      </p:sp>
    </p:spTree>
    <p:extLst>
      <p:ext uri="{BB962C8B-B14F-4D97-AF65-F5344CB8AC3E}">
        <p14:creationId xmlns:p14="http://schemas.microsoft.com/office/powerpoint/2010/main" val="92384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10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23939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Duygu Analizi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sp>
        <p:nvSpPr>
          <p:cNvPr id="8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  <p:graphicFrame>
        <p:nvGraphicFramePr>
          <p:cNvPr id="24" name="Grafik 23"/>
          <p:cNvGraphicFramePr/>
          <p:nvPr>
            <p:extLst>
              <p:ext uri="{D42A27DB-BD31-4B8C-83A1-F6EECF244321}">
                <p14:modId xmlns:p14="http://schemas.microsoft.com/office/powerpoint/2010/main" val="3737047441"/>
              </p:ext>
            </p:extLst>
          </p:nvPr>
        </p:nvGraphicFramePr>
        <p:xfrm>
          <a:off x="310628" y="924992"/>
          <a:ext cx="2974509" cy="2263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4" name="Grafik 53"/>
          <p:cNvGraphicFramePr/>
          <p:nvPr>
            <p:extLst>
              <p:ext uri="{D42A27DB-BD31-4B8C-83A1-F6EECF244321}">
                <p14:modId xmlns:p14="http://schemas.microsoft.com/office/powerpoint/2010/main" val="1117544649"/>
              </p:ext>
            </p:extLst>
          </p:nvPr>
        </p:nvGraphicFramePr>
        <p:xfrm>
          <a:off x="8906863" y="924992"/>
          <a:ext cx="2974509" cy="2263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57" name="Grafik 56"/>
          <p:cNvGraphicFramePr/>
          <p:nvPr>
            <p:extLst>
              <p:ext uri="{D42A27DB-BD31-4B8C-83A1-F6EECF244321}">
                <p14:modId xmlns:p14="http://schemas.microsoft.com/office/powerpoint/2010/main" val="1781947319"/>
              </p:ext>
            </p:extLst>
          </p:nvPr>
        </p:nvGraphicFramePr>
        <p:xfrm>
          <a:off x="3611301" y="924992"/>
          <a:ext cx="5019738" cy="2263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59" name="Grafik 58"/>
          <p:cNvGraphicFramePr/>
          <p:nvPr>
            <p:extLst>
              <p:ext uri="{D42A27DB-BD31-4B8C-83A1-F6EECF244321}">
                <p14:modId xmlns:p14="http://schemas.microsoft.com/office/powerpoint/2010/main" val="656968515"/>
              </p:ext>
            </p:extLst>
          </p:nvPr>
        </p:nvGraphicFramePr>
        <p:xfrm>
          <a:off x="3611300" y="3288272"/>
          <a:ext cx="8270071" cy="23553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60" name="Grafik 59"/>
          <p:cNvGraphicFramePr/>
          <p:nvPr>
            <p:extLst>
              <p:ext uri="{D42A27DB-BD31-4B8C-83A1-F6EECF244321}">
                <p14:modId xmlns:p14="http://schemas.microsoft.com/office/powerpoint/2010/main" val="2908847621"/>
              </p:ext>
            </p:extLst>
          </p:nvPr>
        </p:nvGraphicFramePr>
        <p:xfrm>
          <a:off x="310628" y="3288272"/>
          <a:ext cx="2974509" cy="23553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175775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11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22445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İçerik Analizi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sp>
        <p:nvSpPr>
          <p:cNvPr id="8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  <p:graphicFrame>
        <p:nvGraphicFramePr>
          <p:cNvPr id="24" name="Grafik 23"/>
          <p:cNvGraphicFramePr/>
          <p:nvPr>
            <p:extLst>
              <p:ext uri="{D42A27DB-BD31-4B8C-83A1-F6EECF244321}">
                <p14:modId xmlns:p14="http://schemas.microsoft.com/office/powerpoint/2010/main" val="1377259061"/>
              </p:ext>
            </p:extLst>
          </p:nvPr>
        </p:nvGraphicFramePr>
        <p:xfrm>
          <a:off x="310628" y="924992"/>
          <a:ext cx="2974509" cy="2263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4" name="Grafik 53"/>
          <p:cNvGraphicFramePr/>
          <p:nvPr>
            <p:extLst>
              <p:ext uri="{D42A27DB-BD31-4B8C-83A1-F6EECF244321}">
                <p14:modId xmlns:p14="http://schemas.microsoft.com/office/powerpoint/2010/main" val="2227943325"/>
              </p:ext>
            </p:extLst>
          </p:nvPr>
        </p:nvGraphicFramePr>
        <p:xfrm>
          <a:off x="8906863" y="3288272"/>
          <a:ext cx="2974509" cy="23553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0" name="Grafik 59"/>
          <p:cNvGraphicFramePr/>
          <p:nvPr>
            <p:extLst>
              <p:ext uri="{D42A27DB-BD31-4B8C-83A1-F6EECF244321}">
                <p14:modId xmlns:p14="http://schemas.microsoft.com/office/powerpoint/2010/main" val="3092046522"/>
              </p:ext>
            </p:extLst>
          </p:nvPr>
        </p:nvGraphicFramePr>
        <p:xfrm>
          <a:off x="310628" y="3288272"/>
          <a:ext cx="8320411" cy="23553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2" name="Grafik 11"/>
          <p:cNvGraphicFramePr/>
          <p:nvPr>
            <p:extLst>
              <p:ext uri="{D42A27DB-BD31-4B8C-83A1-F6EECF244321}">
                <p14:modId xmlns:p14="http://schemas.microsoft.com/office/powerpoint/2010/main" val="4156280146"/>
              </p:ext>
            </p:extLst>
          </p:nvPr>
        </p:nvGraphicFramePr>
        <p:xfrm>
          <a:off x="3560961" y="924992"/>
          <a:ext cx="8320411" cy="2263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65092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etin kutusu 21"/>
          <p:cNvSpPr txBox="1"/>
          <p:nvPr/>
        </p:nvSpPr>
        <p:spPr>
          <a:xfrm>
            <a:off x="262466" y="143643"/>
            <a:ext cx="2638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Cinsiyet Analizi</a:t>
            </a:r>
          </a:p>
        </p:txBody>
      </p:sp>
      <p:sp>
        <p:nvSpPr>
          <p:cNvPr id="18" name="Dikdörtgen 17"/>
          <p:cNvSpPr/>
          <p:nvPr/>
        </p:nvSpPr>
        <p:spPr>
          <a:xfrm>
            <a:off x="719666" y="2079179"/>
            <a:ext cx="3352800" cy="893812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CraaaazyyyySeeenaaaa</a:t>
            </a:r>
            <a:endParaRPr lang="tr-T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tr-T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tr-T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angellllCraz</a:t>
            </a:r>
            <a:r>
              <a:rPr lang="tr-T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___</a:t>
            </a:r>
            <a:r>
              <a:rPr lang="tr-TR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yyyaSena</a:t>
            </a:r>
            <a:endParaRPr lang="tr-T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Dikdörtgen 18"/>
          <p:cNvSpPr/>
          <p:nvPr/>
        </p:nvSpPr>
        <p:spPr>
          <a:xfrm>
            <a:off x="719666" y="3113849"/>
            <a:ext cx="3352800" cy="893812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DarkThanossss194</a:t>
            </a:r>
          </a:p>
          <a:p>
            <a:r>
              <a:rPr lang="tr-T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tr-TR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ah_metyilmam</a:t>
            </a:r>
            <a:endParaRPr lang="tr-T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1" name="Dirsek Bağlayıcısı 20"/>
          <p:cNvCxnSpPr>
            <a:stCxn id="18" idx="3"/>
            <a:endCxn id="39" idx="1"/>
          </p:cNvCxnSpPr>
          <p:nvPr/>
        </p:nvCxnSpPr>
        <p:spPr>
          <a:xfrm flipV="1">
            <a:off x="4072466" y="2079179"/>
            <a:ext cx="2384828" cy="446906"/>
          </a:xfrm>
          <a:prstGeom prst="bentConnector3">
            <a:avLst>
              <a:gd name="adj1" fmla="val 5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Dirsek Bağlayıcısı 22"/>
          <p:cNvCxnSpPr>
            <a:stCxn id="19" idx="3"/>
            <a:endCxn id="40" idx="1"/>
          </p:cNvCxnSpPr>
          <p:nvPr/>
        </p:nvCxnSpPr>
        <p:spPr>
          <a:xfrm>
            <a:off x="4072466" y="3560755"/>
            <a:ext cx="2384828" cy="446906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Resim 38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294" y="1595193"/>
            <a:ext cx="967971" cy="967971"/>
          </a:xfrm>
          <a:prstGeom prst="rect">
            <a:avLst/>
          </a:prstGeom>
        </p:spPr>
      </p:pic>
      <p:pic>
        <p:nvPicPr>
          <p:cNvPr id="40" name="Resim 39"/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294" y="3523675"/>
            <a:ext cx="967971" cy="967971"/>
          </a:xfrm>
          <a:prstGeom prst="rect">
            <a:avLst/>
          </a:prstGeom>
        </p:spPr>
      </p:pic>
      <p:sp>
        <p:nvSpPr>
          <p:cNvPr id="9" name="Metin kutusu 8"/>
          <p:cNvSpPr txBox="1"/>
          <p:nvPr/>
        </p:nvSpPr>
        <p:spPr>
          <a:xfrm>
            <a:off x="4415366" y="2861904"/>
            <a:ext cx="7462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dirty="0" smtClean="0">
                <a:solidFill>
                  <a:schemeClr val="bg2">
                    <a:lumMod val="50000"/>
                  </a:schemeClr>
                </a:solidFill>
              </a:rPr>
              <a:t>İsim veya paylaşımlara göre gerçek zamanlı kişilik tespit algoritmaları.</a:t>
            </a:r>
          </a:p>
        </p:txBody>
      </p:sp>
      <p:sp>
        <p:nvSpPr>
          <p:cNvPr id="44" name="Slayt Numarası Yer Tutucusu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tr-TR" dirty="0" smtClean="0"/>
              <a:t>12</a:t>
            </a:r>
            <a:endParaRPr lang="tr-TR" dirty="0"/>
          </a:p>
        </p:txBody>
      </p:sp>
      <p:sp>
        <p:nvSpPr>
          <p:cNvPr id="45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pic>
        <p:nvPicPr>
          <p:cNvPr id="46" name="Resim 4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68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706420"/>
            <a:ext cx="11239498" cy="5634514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13</a:t>
            </a:fld>
            <a:endParaRPr lang="tr-TR" dirty="0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6075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 err="1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Pinleme</a:t>
            </a:r>
            <a:endParaRPr lang="tr-TR" sz="3200" dirty="0" smtClean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https://olive.veri.zone/arama-motoru</a:t>
            </a:r>
          </a:p>
          <a:p>
            <a:endParaRPr lang="tr-T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Arama Motoru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Akış Çizelgesi: Bağlayıcı 5"/>
          <p:cNvSpPr/>
          <p:nvPr/>
        </p:nvSpPr>
        <p:spPr>
          <a:xfrm>
            <a:off x="2046910" y="3584774"/>
            <a:ext cx="356050" cy="356050"/>
          </a:xfrm>
          <a:prstGeom prst="flowChartConnector">
            <a:avLst/>
          </a:prstGeom>
          <a:noFill/>
          <a:ln w="12700">
            <a:solidFill>
              <a:srgbClr val="FF0000">
                <a:alpha val="6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6" name="Akış Çizelgesi: Bağlayıcı 15"/>
          <p:cNvSpPr/>
          <p:nvPr/>
        </p:nvSpPr>
        <p:spPr>
          <a:xfrm>
            <a:off x="10664376" y="2804608"/>
            <a:ext cx="241658" cy="241658"/>
          </a:xfrm>
          <a:prstGeom prst="flowChartConnector">
            <a:avLst/>
          </a:prstGeom>
          <a:noFill/>
          <a:ln w="12700">
            <a:solidFill>
              <a:srgbClr val="FF0000">
                <a:alpha val="6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18" name="Akış Çizelgesi: Bağlayıcı 17"/>
          <p:cNvSpPr/>
          <p:nvPr/>
        </p:nvSpPr>
        <p:spPr>
          <a:xfrm>
            <a:off x="10421454" y="1652669"/>
            <a:ext cx="486798" cy="486798"/>
          </a:xfrm>
          <a:prstGeom prst="flowChartConnector">
            <a:avLst/>
          </a:prstGeom>
          <a:noFill/>
          <a:ln w="50800">
            <a:solidFill>
              <a:srgbClr val="FF0000">
                <a:alpha val="8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cxnSp>
        <p:nvCxnSpPr>
          <p:cNvPr id="10" name="Düz Bağlayıcı 9"/>
          <p:cNvCxnSpPr>
            <a:stCxn id="6" idx="6"/>
            <a:endCxn id="16" idx="2"/>
          </p:cNvCxnSpPr>
          <p:nvPr/>
        </p:nvCxnSpPr>
        <p:spPr>
          <a:xfrm flipV="1">
            <a:off x="2402960" y="2925437"/>
            <a:ext cx="8261416" cy="837362"/>
          </a:xfrm>
          <a:prstGeom prst="line">
            <a:avLst/>
          </a:prstGeom>
          <a:ln w="12700">
            <a:solidFill>
              <a:srgbClr val="FF0000">
                <a:alpha val="60000"/>
              </a:srgbClr>
            </a:solidFill>
          </a:ln>
          <a:effectLst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090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706420"/>
            <a:ext cx="11239498" cy="5403154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14</a:t>
            </a:fld>
            <a:endParaRPr lang="tr-TR" dirty="0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2431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err="1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Pinleme</a:t>
            </a:r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, Çıktı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https://olive.veri.zone/storage/outputs/pdf/22.15.190511011841.5M3o9RcbCnKUTumPUIvYEtffoj62CsKE3.pdf?v=3006190111</a:t>
            </a:r>
          </a:p>
          <a:p>
            <a:endParaRPr lang="tr-T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err="1" smtClean="0">
                <a:solidFill>
                  <a:schemeClr val="bg1">
                    <a:lumMod val="65000"/>
                  </a:schemeClr>
                </a:solidFill>
              </a:rPr>
              <a:t>Tester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30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706420"/>
            <a:ext cx="11239500" cy="5634515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15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2739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Detay İnceleme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https://olive.veri.zone/arama-motoru</a:t>
            </a:r>
          </a:p>
          <a:p>
            <a:endParaRPr lang="tr-T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Arama Motoru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Akış Çizelgesi: Bağlayıcı 8"/>
          <p:cNvSpPr/>
          <p:nvPr/>
        </p:nvSpPr>
        <p:spPr>
          <a:xfrm>
            <a:off x="1719263" y="4667250"/>
            <a:ext cx="561975" cy="561975"/>
          </a:xfrm>
          <a:prstGeom prst="flowChartConnector">
            <a:avLst/>
          </a:prstGeom>
          <a:noFill/>
          <a:ln w="12700">
            <a:solidFill>
              <a:srgbClr val="FFC000">
                <a:alpha val="80000"/>
              </a:srgbClr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895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16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2739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Detay İnceleme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https://olive.veri.zone/db/oliveone__twitter-tweets-2019.06/tweet/1144976075065364480</a:t>
            </a:r>
          </a:p>
          <a:p>
            <a:endParaRPr lang="tr-T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err="1" smtClean="0">
                <a:solidFill>
                  <a:schemeClr val="bg1">
                    <a:lumMod val="65000"/>
                  </a:schemeClr>
                </a:solidFill>
              </a:rPr>
              <a:t>Twitter</a:t>
            </a:r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 / </a:t>
            </a:r>
            <a:r>
              <a:rPr lang="tr-TR" sz="900" dirty="0" err="1" smtClean="0">
                <a:solidFill>
                  <a:schemeClr val="bg1">
                    <a:lumMod val="65000"/>
                  </a:schemeClr>
                </a:solidFill>
              </a:rPr>
              <a:t>Ibra</a:t>
            </a:r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…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6" name="024AD8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6250" y="1707866"/>
            <a:ext cx="11239500" cy="5602188"/>
          </a:xfrm>
          <a:prstGeom prst="rect">
            <a:avLst/>
          </a:prstGeom>
        </p:spPr>
      </p:pic>
      <p:sp>
        <p:nvSpPr>
          <p:cNvPr id="10" name="Slayt Numarası Yer Tutucusu 4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 smtClean="0"/>
              <a:t>16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259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tin kutusu 6"/>
          <p:cNvSpPr txBox="1"/>
          <p:nvPr/>
        </p:nvSpPr>
        <p:spPr>
          <a:xfrm>
            <a:off x="262466" y="143643"/>
            <a:ext cx="15997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Grafikler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https://olive.veri.zone/arama-motoru</a:t>
            </a: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Arama Motoru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" name="A94843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6250" y="1706420"/>
            <a:ext cx="11239500" cy="5602188"/>
          </a:xfrm>
          <a:prstGeom prst="rect">
            <a:avLst/>
          </a:prstGeom>
        </p:spPr>
      </p:pic>
      <p:sp>
        <p:nvSpPr>
          <p:cNvPr id="10" name="Slayt Numarası Yer Tutucusu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tr-TR" dirty="0" smtClean="0"/>
              <a:t>17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4798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1" y="1706420"/>
            <a:ext cx="11239498" cy="5634515"/>
          </a:xfrm>
          <a:prstGeom prst="rect">
            <a:avLst/>
          </a:prstGeom>
        </p:spPr>
      </p:pic>
      <p:sp>
        <p:nvSpPr>
          <p:cNvPr id="7" name="Metin kutusu 6"/>
          <p:cNvSpPr txBox="1"/>
          <p:nvPr/>
        </p:nvSpPr>
        <p:spPr>
          <a:xfrm>
            <a:off x="262466" y="143643"/>
            <a:ext cx="2022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Canlı Trend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https://olive.veri.zone/trend-canli</a:t>
            </a:r>
          </a:p>
          <a:p>
            <a:endParaRPr lang="tr-T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Canlı Trend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Slayt Numarası Yer Tutucusu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tr-TR" dirty="0" smtClean="0"/>
              <a:t>18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4016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7.40741E-7 L 0 -0.0636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1" y="1706420"/>
            <a:ext cx="11239498" cy="5634514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19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11673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Alarm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https://olive.veri.zone/alarm</a:t>
            </a:r>
          </a:p>
          <a:p>
            <a:endParaRPr lang="tr-T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Alarmlar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077" y="902313"/>
            <a:ext cx="3770923" cy="6858000"/>
          </a:xfrm>
          <a:prstGeom prst="rect">
            <a:avLst/>
          </a:prstGeom>
          <a:effectLst>
            <a:outerShdw blurRad="812800" sx="101000" sy="101000" algn="ct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770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7.40741E-7 L 0 -0.0636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tin kutusu 7"/>
          <p:cNvSpPr txBox="1"/>
          <p:nvPr/>
        </p:nvSpPr>
        <p:spPr>
          <a:xfrm>
            <a:off x="2570922" y="4479552"/>
            <a:ext cx="70445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8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Türkiye’nin En Hızlı ve En Kolay</a:t>
            </a:r>
          </a:p>
          <a:p>
            <a:pPr algn="ctr"/>
            <a:r>
              <a:rPr lang="tr-TR" sz="28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Türkçe Sosyal Medya ve Haber Takip Katmanı</a:t>
            </a:r>
          </a:p>
        </p:txBody>
      </p:sp>
      <p:pic>
        <p:nvPicPr>
          <p:cNvPr id="17" name="Resim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543" y="3077289"/>
            <a:ext cx="2337349" cy="1261426"/>
          </a:xfrm>
          <a:prstGeom prst="rect">
            <a:avLst/>
          </a:prstGeom>
        </p:spPr>
      </p:pic>
      <p:pic>
        <p:nvPicPr>
          <p:cNvPr id="23" name="Resim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700" y="3237724"/>
            <a:ext cx="748117" cy="748117"/>
          </a:xfrm>
          <a:prstGeom prst="rect">
            <a:avLst/>
          </a:prstGeom>
        </p:spPr>
      </p:pic>
      <p:pic>
        <p:nvPicPr>
          <p:cNvPr id="24" name="Resim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9" y="819212"/>
            <a:ext cx="601583" cy="601583"/>
          </a:xfrm>
          <a:prstGeom prst="rect">
            <a:avLst/>
          </a:prstGeom>
        </p:spPr>
      </p:pic>
      <p:pic>
        <p:nvPicPr>
          <p:cNvPr id="25" name="Resim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1532" y="2725204"/>
            <a:ext cx="852168" cy="852168"/>
          </a:xfrm>
          <a:prstGeom prst="rect">
            <a:avLst/>
          </a:prstGeom>
        </p:spPr>
      </p:pic>
      <p:pic>
        <p:nvPicPr>
          <p:cNvPr id="26" name="Resim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876" y="3248027"/>
            <a:ext cx="814633" cy="814633"/>
          </a:xfrm>
          <a:prstGeom prst="rect">
            <a:avLst/>
          </a:prstGeom>
        </p:spPr>
      </p:pic>
      <p:pic>
        <p:nvPicPr>
          <p:cNvPr id="27" name="Resim 2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626" y="2168982"/>
            <a:ext cx="579063" cy="584865"/>
          </a:xfrm>
          <a:prstGeom prst="rect">
            <a:avLst/>
          </a:prstGeom>
        </p:spPr>
      </p:pic>
      <p:pic>
        <p:nvPicPr>
          <p:cNvPr id="28" name="Resim 2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044" y="1034919"/>
            <a:ext cx="869585" cy="869585"/>
          </a:xfrm>
          <a:prstGeom prst="rect">
            <a:avLst/>
          </a:prstGeom>
        </p:spPr>
      </p:pic>
      <p:pic>
        <p:nvPicPr>
          <p:cNvPr id="29" name="Resim 2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689" y="608769"/>
            <a:ext cx="537762" cy="537762"/>
          </a:xfrm>
          <a:prstGeom prst="rect">
            <a:avLst/>
          </a:prstGeom>
        </p:spPr>
      </p:pic>
      <p:pic>
        <p:nvPicPr>
          <p:cNvPr id="30" name="Resim 2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1896" y="2253368"/>
            <a:ext cx="547806" cy="547806"/>
          </a:xfrm>
          <a:prstGeom prst="rect">
            <a:avLst/>
          </a:prstGeom>
        </p:spPr>
      </p:pic>
      <p:pic>
        <p:nvPicPr>
          <p:cNvPr id="32" name="Resim 3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789" y="730204"/>
            <a:ext cx="832653" cy="832653"/>
          </a:xfrm>
          <a:prstGeom prst="rect">
            <a:avLst/>
          </a:prstGeom>
        </p:spPr>
      </p:pic>
      <p:sp>
        <p:nvSpPr>
          <p:cNvPr id="33" name="Metin kutusu 32"/>
          <p:cNvSpPr txBox="1"/>
          <p:nvPr/>
        </p:nvSpPr>
        <p:spPr>
          <a:xfrm>
            <a:off x="5398504" y="1388537"/>
            <a:ext cx="848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solidFill>
                  <a:srgbClr val="28A9E0"/>
                </a:solidFill>
              </a:rPr>
              <a:t>Twitter</a:t>
            </a:r>
            <a:endParaRPr lang="tr-TR" dirty="0">
              <a:solidFill>
                <a:srgbClr val="28A9E0"/>
              </a:solidFill>
            </a:endParaRPr>
          </a:p>
        </p:txBody>
      </p:sp>
      <p:sp>
        <p:nvSpPr>
          <p:cNvPr id="34" name="Metin kutusu 33"/>
          <p:cNvSpPr txBox="1"/>
          <p:nvPr/>
        </p:nvSpPr>
        <p:spPr>
          <a:xfrm>
            <a:off x="1491380" y="3969383"/>
            <a:ext cx="541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rgbClr val="7EC344"/>
                </a:solidFill>
              </a:rPr>
              <a:t>Ekşi</a:t>
            </a:r>
            <a:endParaRPr lang="tr-TR" dirty="0">
              <a:solidFill>
                <a:srgbClr val="7EC344"/>
              </a:solidFill>
            </a:endParaRPr>
          </a:p>
        </p:txBody>
      </p:sp>
      <p:sp>
        <p:nvSpPr>
          <p:cNvPr id="35" name="Metin kutusu 34"/>
          <p:cNvSpPr txBox="1"/>
          <p:nvPr/>
        </p:nvSpPr>
        <p:spPr>
          <a:xfrm>
            <a:off x="3716496" y="3459149"/>
            <a:ext cx="514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rgbClr val="F1C90C"/>
                </a:solidFill>
              </a:rPr>
              <a:t>İnci</a:t>
            </a:r>
            <a:endParaRPr lang="tr-TR" dirty="0">
              <a:solidFill>
                <a:srgbClr val="F1C90C"/>
              </a:solidFill>
            </a:endParaRPr>
          </a:p>
        </p:txBody>
      </p:sp>
      <p:sp>
        <p:nvSpPr>
          <p:cNvPr id="36" name="Metin kutusu 35"/>
          <p:cNvSpPr txBox="1"/>
          <p:nvPr/>
        </p:nvSpPr>
        <p:spPr>
          <a:xfrm>
            <a:off x="1054011" y="1420795"/>
            <a:ext cx="11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solidFill>
                  <a:srgbClr val="FD3E66"/>
                </a:solidFill>
              </a:rPr>
              <a:t>Instagram</a:t>
            </a:r>
            <a:endParaRPr lang="tr-TR" dirty="0" smtClean="0">
              <a:solidFill>
                <a:srgbClr val="FD3E66"/>
              </a:solidFill>
            </a:endParaRPr>
          </a:p>
        </p:txBody>
      </p:sp>
      <p:sp>
        <p:nvSpPr>
          <p:cNvPr id="37" name="Metin kutusu 36"/>
          <p:cNvSpPr txBox="1"/>
          <p:nvPr/>
        </p:nvSpPr>
        <p:spPr>
          <a:xfrm>
            <a:off x="3159687" y="1698827"/>
            <a:ext cx="980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solidFill>
                  <a:srgbClr val="FF0000"/>
                </a:solidFill>
              </a:rPr>
              <a:t>YouTube</a:t>
            </a:r>
            <a:endParaRPr lang="tr-TR" dirty="0" smtClean="0">
              <a:solidFill>
                <a:srgbClr val="FF0000"/>
              </a:solidFill>
            </a:endParaRPr>
          </a:p>
        </p:txBody>
      </p:sp>
      <p:sp>
        <p:nvSpPr>
          <p:cNvPr id="38" name="Metin kutusu 37"/>
          <p:cNvSpPr txBox="1"/>
          <p:nvPr/>
        </p:nvSpPr>
        <p:spPr>
          <a:xfrm>
            <a:off x="8677372" y="3824907"/>
            <a:ext cx="804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solidFill>
                  <a:srgbClr val="1DA7B8"/>
                </a:solidFill>
              </a:rPr>
              <a:t>Instela</a:t>
            </a:r>
            <a:endParaRPr lang="tr-TR" dirty="0" smtClean="0">
              <a:solidFill>
                <a:srgbClr val="1DA7B8"/>
              </a:solidFill>
            </a:endParaRPr>
          </a:p>
        </p:txBody>
      </p:sp>
      <p:sp>
        <p:nvSpPr>
          <p:cNvPr id="39" name="Metin kutusu 38"/>
          <p:cNvSpPr txBox="1"/>
          <p:nvPr/>
        </p:nvSpPr>
        <p:spPr>
          <a:xfrm>
            <a:off x="7700415" y="1146531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rgbClr val="754393"/>
                </a:solidFill>
              </a:rPr>
              <a:t>Uludağ</a:t>
            </a:r>
          </a:p>
        </p:txBody>
      </p:sp>
      <p:sp>
        <p:nvSpPr>
          <p:cNvPr id="40" name="Metin kutusu 39"/>
          <p:cNvSpPr txBox="1"/>
          <p:nvPr/>
        </p:nvSpPr>
        <p:spPr>
          <a:xfrm>
            <a:off x="10149971" y="849937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rgbClr val="FF0F0F"/>
                </a:solidFill>
              </a:rPr>
              <a:t>Haber</a:t>
            </a:r>
          </a:p>
        </p:txBody>
      </p:sp>
      <p:sp>
        <p:nvSpPr>
          <p:cNvPr id="41" name="Metin kutusu 40"/>
          <p:cNvSpPr txBox="1"/>
          <p:nvPr/>
        </p:nvSpPr>
        <p:spPr>
          <a:xfrm>
            <a:off x="7269441" y="275384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solidFill>
                  <a:srgbClr val="F47D01"/>
                </a:solidFill>
              </a:rPr>
              <a:t>Blog</a:t>
            </a:r>
            <a:endParaRPr lang="tr-TR" dirty="0" smtClean="0">
              <a:solidFill>
                <a:srgbClr val="F47D01"/>
              </a:solidFill>
            </a:endParaRPr>
          </a:p>
        </p:txBody>
      </p:sp>
      <p:sp>
        <p:nvSpPr>
          <p:cNvPr id="42" name="Metin kutusu 41"/>
          <p:cNvSpPr txBox="1"/>
          <p:nvPr/>
        </p:nvSpPr>
        <p:spPr>
          <a:xfrm>
            <a:off x="10120085" y="2813102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rgbClr val="FFF000"/>
                </a:solidFill>
              </a:rPr>
              <a:t>Sahibinden</a:t>
            </a:r>
          </a:p>
        </p:txBody>
      </p:sp>
      <p:pic>
        <p:nvPicPr>
          <p:cNvPr id="44" name="Resim 4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8238" y="364146"/>
            <a:ext cx="489245" cy="489245"/>
          </a:xfrm>
          <a:prstGeom prst="rect">
            <a:avLst/>
          </a:prstGeom>
        </p:spPr>
      </p:pic>
      <p:sp>
        <p:nvSpPr>
          <p:cNvPr id="45" name="Slayt Numarası Yer Tutucusu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tr-TR" dirty="0" smtClean="0"/>
              <a:t>2</a:t>
            </a:r>
            <a:endParaRPr lang="tr-TR" dirty="0"/>
          </a:p>
        </p:txBody>
      </p:sp>
      <p:sp>
        <p:nvSpPr>
          <p:cNvPr id="46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pic>
        <p:nvPicPr>
          <p:cNvPr id="47" name="Resim 46"/>
          <p:cNvPicPr>
            <a:picLocks noChangeAspect="1"/>
          </p:cNvPicPr>
          <p:nvPr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0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7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7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7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7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7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9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9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1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1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1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2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1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1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1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27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7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27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7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20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313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Ortak Veri Havuzu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sp>
        <p:nvSpPr>
          <p:cNvPr id="8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  <p:pic>
        <p:nvPicPr>
          <p:cNvPr id="4" name="Resim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25" y="1306677"/>
            <a:ext cx="389467" cy="488577"/>
          </a:xfrm>
          <a:prstGeom prst="rect">
            <a:avLst/>
          </a:prstGeom>
        </p:spPr>
      </p:pic>
      <p:sp>
        <p:nvSpPr>
          <p:cNvPr id="6" name="Metin kutusu 5"/>
          <p:cNvSpPr txBox="1"/>
          <p:nvPr/>
        </p:nvSpPr>
        <p:spPr>
          <a:xfrm>
            <a:off x="525725" y="1854157"/>
            <a:ext cx="7925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400" dirty="0" smtClean="0"/>
              <a:t>Kullanıcı</a:t>
            </a:r>
            <a:endParaRPr lang="tr-TR" sz="1400" dirty="0"/>
          </a:p>
        </p:txBody>
      </p:sp>
      <p:pic>
        <p:nvPicPr>
          <p:cNvPr id="38" name="Resim 3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25" y="2464462"/>
            <a:ext cx="389467" cy="488577"/>
          </a:xfrm>
          <a:prstGeom prst="rect">
            <a:avLst/>
          </a:prstGeom>
        </p:spPr>
      </p:pic>
      <p:sp>
        <p:nvSpPr>
          <p:cNvPr id="40" name="Metin kutusu 39"/>
          <p:cNvSpPr txBox="1"/>
          <p:nvPr/>
        </p:nvSpPr>
        <p:spPr>
          <a:xfrm>
            <a:off x="525725" y="3011942"/>
            <a:ext cx="7925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400" dirty="0" smtClean="0"/>
              <a:t>Kullanıcı</a:t>
            </a:r>
            <a:endParaRPr lang="tr-TR" sz="1400" dirty="0"/>
          </a:p>
        </p:txBody>
      </p:sp>
      <p:pic>
        <p:nvPicPr>
          <p:cNvPr id="41" name="Resim 4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25" y="3617181"/>
            <a:ext cx="389467" cy="488577"/>
          </a:xfrm>
          <a:prstGeom prst="rect">
            <a:avLst/>
          </a:prstGeom>
        </p:spPr>
      </p:pic>
      <p:sp>
        <p:nvSpPr>
          <p:cNvPr id="43" name="Metin kutusu 42"/>
          <p:cNvSpPr txBox="1"/>
          <p:nvPr/>
        </p:nvSpPr>
        <p:spPr>
          <a:xfrm>
            <a:off x="525725" y="4164661"/>
            <a:ext cx="7925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400" dirty="0" smtClean="0"/>
              <a:t>Kullanıcı</a:t>
            </a:r>
            <a:endParaRPr lang="tr-TR" sz="1400" dirty="0"/>
          </a:p>
        </p:txBody>
      </p:sp>
      <p:pic>
        <p:nvPicPr>
          <p:cNvPr id="44" name="Resim 4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25" y="4769900"/>
            <a:ext cx="389467" cy="488577"/>
          </a:xfrm>
          <a:prstGeom prst="rect">
            <a:avLst/>
          </a:prstGeom>
        </p:spPr>
      </p:pic>
      <p:sp>
        <p:nvSpPr>
          <p:cNvPr id="45" name="Metin kutusu 44"/>
          <p:cNvSpPr txBox="1"/>
          <p:nvPr/>
        </p:nvSpPr>
        <p:spPr>
          <a:xfrm>
            <a:off x="525725" y="5317380"/>
            <a:ext cx="7925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400" dirty="0" smtClean="0"/>
              <a:t>Kullanıcı</a:t>
            </a:r>
            <a:endParaRPr lang="tr-TR" sz="1400" dirty="0"/>
          </a:p>
        </p:txBody>
      </p:sp>
      <p:pic>
        <p:nvPicPr>
          <p:cNvPr id="10" name="Resim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761" y="2335273"/>
            <a:ext cx="1323809" cy="1386039"/>
          </a:xfrm>
          <a:prstGeom prst="rect">
            <a:avLst/>
          </a:prstGeom>
        </p:spPr>
      </p:pic>
      <p:cxnSp>
        <p:nvCxnSpPr>
          <p:cNvPr id="16" name="Düz Ok Bağlayıcısı 15"/>
          <p:cNvCxnSpPr>
            <a:stCxn id="4" idx="0"/>
          </p:cNvCxnSpPr>
          <p:nvPr/>
        </p:nvCxnSpPr>
        <p:spPr>
          <a:xfrm>
            <a:off x="923659" y="1306677"/>
            <a:ext cx="668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Düz Ok Bağlayıcısı 47"/>
          <p:cNvCxnSpPr>
            <a:stCxn id="38" idx="0"/>
          </p:cNvCxnSpPr>
          <p:nvPr/>
        </p:nvCxnSpPr>
        <p:spPr>
          <a:xfrm>
            <a:off x="923659" y="2464462"/>
            <a:ext cx="668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Düz Ok Bağlayıcısı 50"/>
          <p:cNvCxnSpPr>
            <a:stCxn id="41" idx="0"/>
          </p:cNvCxnSpPr>
          <p:nvPr/>
        </p:nvCxnSpPr>
        <p:spPr>
          <a:xfrm>
            <a:off x="923659" y="3617181"/>
            <a:ext cx="668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Düz Ok Bağlayıcısı 52"/>
          <p:cNvCxnSpPr>
            <a:stCxn id="44" idx="0"/>
          </p:cNvCxnSpPr>
          <p:nvPr/>
        </p:nvCxnSpPr>
        <p:spPr>
          <a:xfrm>
            <a:off x="923659" y="4769900"/>
            <a:ext cx="668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Metin kutusu 34"/>
          <p:cNvSpPr txBox="1"/>
          <p:nvPr/>
        </p:nvSpPr>
        <p:spPr>
          <a:xfrm rot="16200000">
            <a:off x="4464504" y="2858455"/>
            <a:ext cx="1446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smtClean="0"/>
              <a:t>Kriter Havuzu</a:t>
            </a:r>
            <a:endParaRPr lang="tr-TR" dirty="0"/>
          </a:p>
        </p:txBody>
      </p:sp>
      <p:pic>
        <p:nvPicPr>
          <p:cNvPr id="37" name="Resim 3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492" y="2046474"/>
            <a:ext cx="1917734" cy="1978294"/>
          </a:xfrm>
          <a:prstGeom prst="rect">
            <a:avLst/>
          </a:prstGeom>
        </p:spPr>
      </p:pic>
      <p:sp>
        <p:nvSpPr>
          <p:cNvPr id="46" name="Sağ Ok 45"/>
          <p:cNvSpPr/>
          <p:nvPr/>
        </p:nvSpPr>
        <p:spPr>
          <a:xfrm>
            <a:off x="5439142" y="2897117"/>
            <a:ext cx="1072349" cy="27700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9" name="Metin kutusu 48"/>
          <p:cNvSpPr txBox="1"/>
          <p:nvPr/>
        </p:nvSpPr>
        <p:spPr>
          <a:xfrm>
            <a:off x="6704027" y="4116471"/>
            <a:ext cx="1532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smtClean="0"/>
              <a:t>Açık Kaynaklar</a:t>
            </a:r>
            <a:endParaRPr lang="tr-TR" dirty="0"/>
          </a:p>
        </p:txBody>
      </p:sp>
      <p:sp>
        <p:nvSpPr>
          <p:cNvPr id="71" name="Sağ Ok 70"/>
          <p:cNvSpPr/>
          <p:nvPr/>
        </p:nvSpPr>
        <p:spPr>
          <a:xfrm>
            <a:off x="8496020" y="2897117"/>
            <a:ext cx="715407" cy="27700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5" name="Resim 54"/>
          <p:cNvPicPr>
            <a:picLocks noChangeAspect="1"/>
          </p:cNvPicPr>
          <p:nvPr/>
        </p:nvPicPr>
        <p:blipFill>
          <a:blip r:embed="rId8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8919" y="2055877"/>
            <a:ext cx="1964881" cy="1968891"/>
          </a:xfrm>
          <a:prstGeom prst="rect">
            <a:avLst/>
          </a:prstGeom>
        </p:spPr>
      </p:pic>
      <p:sp>
        <p:nvSpPr>
          <p:cNvPr id="73" name="Metin kutusu 72"/>
          <p:cNvSpPr txBox="1"/>
          <p:nvPr/>
        </p:nvSpPr>
        <p:spPr>
          <a:xfrm>
            <a:off x="9436680" y="4116471"/>
            <a:ext cx="18693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smtClean="0">
                <a:solidFill>
                  <a:srgbClr val="3874A8"/>
                </a:solidFill>
              </a:rPr>
              <a:t>Olive</a:t>
            </a:r>
          </a:p>
          <a:p>
            <a:pPr algn="ctr"/>
            <a:r>
              <a:rPr lang="tr-TR" dirty="0" smtClean="0">
                <a:solidFill>
                  <a:srgbClr val="3874A8"/>
                </a:solidFill>
              </a:rPr>
              <a:t>Ortak Veri Havuzu</a:t>
            </a:r>
            <a:endParaRPr lang="tr-TR" dirty="0">
              <a:solidFill>
                <a:srgbClr val="3874A8"/>
              </a:solidFill>
            </a:endParaRPr>
          </a:p>
        </p:txBody>
      </p:sp>
      <p:pic>
        <p:nvPicPr>
          <p:cNvPr id="78" name="Resim 7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946" y="1103179"/>
            <a:ext cx="383402" cy="401425"/>
          </a:xfrm>
          <a:prstGeom prst="rect">
            <a:avLst/>
          </a:prstGeom>
        </p:spPr>
      </p:pic>
      <p:sp>
        <p:nvSpPr>
          <p:cNvPr id="79" name="Metin kutusu 78"/>
          <p:cNvSpPr txBox="1"/>
          <p:nvPr/>
        </p:nvSpPr>
        <p:spPr>
          <a:xfrm rot="16200000">
            <a:off x="1794451" y="1141923"/>
            <a:ext cx="695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200" dirty="0" smtClean="0"/>
              <a:t>Kriterler</a:t>
            </a:r>
            <a:endParaRPr lang="tr-TR" sz="1200" dirty="0"/>
          </a:p>
        </p:txBody>
      </p:sp>
      <p:pic>
        <p:nvPicPr>
          <p:cNvPr id="80" name="Resim 7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946" y="2264006"/>
            <a:ext cx="383402" cy="401425"/>
          </a:xfrm>
          <a:prstGeom prst="rect">
            <a:avLst/>
          </a:prstGeom>
        </p:spPr>
      </p:pic>
      <p:sp>
        <p:nvSpPr>
          <p:cNvPr id="81" name="Metin kutusu 80"/>
          <p:cNvSpPr txBox="1"/>
          <p:nvPr/>
        </p:nvSpPr>
        <p:spPr>
          <a:xfrm rot="16200000">
            <a:off x="1777517" y="2319684"/>
            <a:ext cx="695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200" dirty="0" smtClean="0"/>
              <a:t>Kriterler</a:t>
            </a:r>
            <a:endParaRPr lang="tr-TR" sz="1200" dirty="0"/>
          </a:p>
        </p:txBody>
      </p:sp>
      <p:pic>
        <p:nvPicPr>
          <p:cNvPr id="82" name="Resim 8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394" y="3411294"/>
            <a:ext cx="383402" cy="401425"/>
          </a:xfrm>
          <a:prstGeom prst="rect">
            <a:avLst/>
          </a:prstGeom>
        </p:spPr>
      </p:pic>
      <p:sp>
        <p:nvSpPr>
          <p:cNvPr id="83" name="Metin kutusu 82"/>
          <p:cNvSpPr txBox="1"/>
          <p:nvPr/>
        </p:nvSpPr>
        <p:spPr>
          <a:xfrm rot="16200000">
            <a:off x="1781965" y="3466972"/>
            <a:ext cx="695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200" dirty="0" smtClean="0"/>
              <a:t>Kriterler</a:t>
            </a:r>
            <a:endParaRPr lang="tr-TR" sz="1200" dirty="0"/>
          </a:p>
        </p:txBody>
      </p:sp>
      <p:pic>
        <p:nvPicPr>
          <p:cNvPr id="84" name="Resim 8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809" y="4569187"/>
            <a:ext cx="383402" cy="401425"/>
          </a:xfrm>
          <a:prstGeom prst="rect">
            <a:avLst/>
          </a:prstGeom>
        </p:spPr>
      </p:pic>
      <p:sp>
        <p:nvSpPr>
          <p:cNvPr id="85" name="Metin kutusu 84"/>
          <p:cNvSpPr txBox="1"/>
          <p:nvPr/>
        </p:nvSpPr>
        <p:spPr>
          <a:xfrm rot="16200000">
            <a:off x="1767380" y="4624865"/>
            <a:ext cx="695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200" dirty="0" smtClean="0"/>
              <a:t>Kriterler</a:t>
            </a:r>
            <a:endParaRPr lang="tr-TR" sz="1200" dirty="0"/>
          </a:p>
        </p:txBody>
      </p:sp>
      <p:cxnSp>
        <p:nvCxnSpPr>
          <p:cNvPr id="63" name="Eğri Bağlayıcı 62"/>
          <p:cNvCxnSpPr>
            <a:stCxn id="79" idx="2"/>
            <a:endCxn id="10" idx="0"/>
          </p:cNvCxnSpPr>
          <p:nvPr/>
        </p:nvCxnSpPr>
        <p:spPr>
          <a:xfrm>
            <a:off x="2280514" y="1280422"/>
            <a:ext cx="1995152" cy="10548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Eğri Bağlayıcı 92"/>
          <p:cNvCxnSpPr>
            <a:stCxn id="81" idx="2"/>
            <a:endCxn id="10" idx="1"/>
          </p:cNvCxnSpPr>
          <p:nvPr/>
        </p:nvCxnSpPr>
        <p:spPr>
          <a:xfrm>
            <a:off x="2263580" y="2458183"/>
            <a:ext cx="1350181" cy="57011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Eğri Bağlayıcı 93"/>
          <p:cNvCxnSpPr>
            <a:stCxn id="83" idx="2"/>
            <a:endCxn id="10" idx="1"/>
          </p:cNvCxnSpPr>
          <p:nvPr/>
        </p:nvCxnSpPr>
        <p:spPr>
          <a:xfrm flipV="1">
            <a:off x="2268028" y="3028293"/>
            <a:ext cx="1345733" cy="57717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Eğri Bağlayıcı 94"/>
          <p:cNvCxnSpPr>
            <a:stCxn id="85" idx="2"/>
            <a:endCxn id="10" idx="2"/>
          </p:cNvCxnSpPr>
          <p:nvPr/>
        </p:nvCxnSpPr>
        <p:spPr>
          <a:xfrm flipV="1">
            <a:off x="2253443" y="3721312"/>
            <a:ext cx="2022223" cy="10420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05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21</a:t>
            </a:fld>
            <a:endParaRPr lang="tr-TR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111" y="1930399"/>
            <a:ext cx="3231778" cy="1744134"/>
          </a:xfrm>
          <a:prstGeom prst="rect">
            <a:avLst/>
          </a:prstGeom>
        </p:spPr>
      </p:pic>
      <p:sp>
        <p:nvSpPr>
          <p:cNvPr id="7" name="Metin kutusu 6"/>
          <p:cNvSpPr txBox="1"/>
          <p:nvPr/>
        </p:nvSpPr>
        <p:spPr>
          <a:xfrm>
            <a:off x="5366570" y="3803133"/>
            <a:ext cx="1458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TEŞEKKÜRLER</a:t>
            </a:r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6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Resim 104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7060" y="2510699"/>
            <a:ext cx="1274081" cy="1274081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3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45095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Verinin </a:t>
            </a:r>
            <a:r>
              <a:rPr lang="tr-TR" sz="3200" dirty="0" err="1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Olive</a:t>
            </a:r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 ile Buluşması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sp>
        <p:nvSpPr>
          <p:cNvPr id="8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  <p:sp>
        <p:nvSpPr>
          <p:cNvPr id="3" name="Metin kutusu 2"/>
          <p:cNvSpPr txBox="1"/>
          <p:nvPr/>
        </p:nvSpPr>
        <p:spPr>
          <a:xfrm>
            <a:off x="605047" y="1828960"/>
            <a:ext cx="1937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smtClean="0"/>
              <a:t>Kullanıcıların</a:t>
            </a:r>
          </a:p>
          <a:p>
            <a:pPr algn="ctr"/>
            <a:r>
              <a:rPr lang="tr-TR" dirty="0" smtClean="0"/>
              <a:t>Belirlediği Kriterler</a:t>
            </a:r>
            <a:endParaRPr lang="tr-TR" dirty="0"/>
          </a:p>
        </p:txBody>
      </p:sp>
      <p:pic>
        <p:nvPicPr>
          <p:cNvPr id="11" name="Resim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46937" y="1143100"/>
            <a:ext cx="453288" cy="568640"/>
          </a:xfrm>
          <a:prstGeom prst="rect">
            <a:avLst/>
          </a:prstGeom>
        </p:spPr>
      </p:pic>
      <p:sp>
        <p:nvSpPr>
          <p:cNvPr id="12" name="Metin kutusu 11"/>
          <p:cNvSpPr txBox="1"/>
          <p:nvPr/>
        </p:nvSpPr>
        <p:spPr>
          <a:xfrm>
            <a:off x="605047" y="1828960"/>
            <a:ext cx="1937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smtClean="0"/>
              <a:t>Kullanıcıların</a:t>
            </a:r>
          </a:p>
          <a:p>
            <a:pPr algn="ctr"/>
            <a:r>
              <a:rPr lang="tr-TR" dirty="0" smtClean="0"/>
              <a:t>Belirlediği Kriterler</a:t>
            </a:r>
            <a:endParaRPr lang="tr-TR" dirty="0"/>
          </a:p>
        </p:txBody>
      </p:sp>
      <p:sp>
        <p:nvSpPr>
          <p:cNvPr id="14" name="Metin kutusu 13"/>
          <p:cNvSpPr txBox="1"/>
          <p:nvPr/>
        </p:nvSpPr>
        <p:spPr>
          <a:xfrm>
            <a:off x="2662451" y="1828960"/>
            <a:ext cx="1937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smtClean="0"/>
              <a:t>Robotların</a:t>
            </a:r>
          </a:p>
          <a:p>
            <a:pPr algn="ctr"/>
            <a:r>
              <a:rPr lang="tr-TR" dirty="0" smtClean="0"/>
              <a:t>Belirlediği Kriterler</a:t>
            </a:r>
            <a:endParaRPr lang="tr-TR" dirty="0"/>
          </a:p>
        </p:txBody>
      </p:sp>
      <p:pic>
        <p:nvPicPr>
          <p:cNvPr id="15" name="Resim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47322" y="1143465"/>
            <a:ext cx="604405" cy="604405"/>
          </a:xfrm>
          <a:prstGeom prst="rect">
            <a:avLst/>
          </a:prstGeom>
        </p:spPr>
      </p:pic>
      <p:cxnSp>
        <p:nvCxnSpPr>
          <p:cNvPr id="28" name="Dirsek Bağlayıcısı 27"/>
          <p:cNvCxnSpPr/>
          <p:nvPr/>
        </p:nvCxnSpPr>
        <p:spPr>
          <a:xfrm rot="16200000" flipH="1">
            <a:off x="1397876" y="2684333"/>
            <a:ext cx="1028206" cy="7547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Dirsek Bağlayıcısı 35"/>
          <p:cNvCxnSpPr/>
          <p:nvPr/>
        </p:nvCxnSpPr>
        <p:spPr>
          <a:xfrm rot="5400000">
            <a:off x="2664010" y="2690318"/>
            <a:ext cx="1019452" cy="75157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Resim 3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331" y="3692106"/>
            <a:ext cx="835570" cy="627530"/>
          </a:xfrm>
          <a:prstGeom prst="rect">
            <a:avLst/>
          </a:prstGeom>
        </p:spPr>
      </p:pic>
      <p:sp>
        <p:nvSpPr>
          <p:cNvPr id="42" name="Metin kutusu 41"/>
          <p:cNvSpPr txBox="1"/>
          <p:nvPr/>
        </p:nvSpPr>
        <p:spPr>
          <a:xfrm>
            <a:off x="1893666" y="4319760"/>
            <a:ext cx="1289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smtClean="0"/>
              <a:t>Akıllı</a:t>
            </a:r>
          </a:p>
          <a:p>
            <a:pPr algn="ctr"/>
            <a:r>
              <a:rPr lang="tr-TR" dirty="0" smtClean="0"/>
              <a:t>Örümcekler</a:t>
            </a:r>
            <a:endParaRPr lang="tr-TR" dirty="0"/>
          </a:p>
        </p:txBody>
      </p:sp>
      <p:sp>
        <p:nvSpPr>
          <p:cNvPr id="47" name="Metin kutusu 46"/>
          <p:cNvSpPr txBox="1"/>
          <p:nvPr/>
        </p:nvSpPr>
        <p:spPr>
          <a:xfrm rot="16200000">
            <a:off x="2026533" y="3036416"/>
            <a:ext cx="10342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200" dirty="0" smtClean="0"/>
              <a:t>DERLEYİCİLER</a:t>
            </a:r>
            <a:endParaRPr lang="tr-TR" sz="1200" dirty="0"/>
          </a:p>
        </p:txBody>
      </p:sp>
      <p:pic>
        <p:nvPicPr>
          <p:cNvPr id="50" name="Resim 49"/>
          <p:cNvPicPr>
            <a:picLocks noChangeAspect="1"/>
          </p:cNvPicPr>
          <p:nvPr/>
        </p:nvPicPr>
        <p:blipFill>
          <a:blip r:embed="rId9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57" y="3737040"/>
            <a:ext cx="411100" cy="424083"/>
          </a:xfrm>
          <a:prstGeom prst="rect">
            <a:avLst/>
          </a:prstGeom>
        </p:spPr>
      </p:pic>
      <p:sp>
        <p:nvSpPr>
          <p:cNvPr id="52" name="Metin kutusu 51"/>
          <p:cNvSpPr txBox="1"/>
          <p:nvPr/>
        </p:nvSpPr>
        <p:spPr>
          <a:xfrm>
            <a:off x="557810" y="4161123"/>
            <a:ext cx="1092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600" dirty="0" smtClean="0">
                <a:solidFill>
                  <a:srgbClr val="3874A8"/>
                </a:solidFill>
              </a:rPr>
              <a:t>Kaynaklar*</a:t>
            </a:r>
            <a:endParaRPr lang="tr-TR" sz="1600" dirty="0">
              <a:solidFill>
                <a:srgbClr val="3874A8"/>
              </a:solidFill>
            </a:endParaRPr>
          </a:p>
        </p:txBody>
      </p:sp>
      <p:cxnSp>
        <p:nvCxnSpPr>
          <p:cNvPr id="54" name="Düz Ok Bağlayıcısı 53"/>
          <p:cNvCxnSpPr/>
          <p:nvPr/>
        </p:nvCxnSpPr>
        <p:spPr>
          <a:xfrm flipH="1" flipV="1">
            <a:off x="1452059" y="3942018"/>
            <a:ext cx="529970" cy="3852"/>
          </a:xfrm>
          <a:prstGeom prst="straightConnector1">
            <a:avLst/>
          </a:prstGeom>
          <a:ln>
            <a:solidFill>
              <a:srgbClr val="2E6DA6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Düz Ok Bağlayıcısı 55"/>
          <p:cNvCxnSpPr/>
          <p:nvPr/>
        </p:nvCxnSpPr>
        <p:spPr>
          <a:xfrm>
            <a:off x="1452795" y="4091906"/>
            <a:ext cx="529234" cy="1241"/>
          </a:xfrm>
          <a:prstGeom prst="straightConnector1">
            <a:avLst/>
          </a:prstGeom>
          <a:ln>
            <a:solidFill>
              <a:srgbClr val="2E6DA6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1" name="Resim 60"/>
          <p:cNvPicPr>
            <a:picLocks noChangeAspect="1"/>
          </p:cNvPicPr>
          <p:nvPr/>
        </p:nvPicPr>
        <p:blipFill>
          <a:blip r:embed="rId10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091" y="1969089"/>
            <a:ext cx="2352501" cy="2357302"/>
          </a:xfrm>
          <a:prstGeom prst="rect">
            <a:avLst/>
          </a:prstGeom>
        </p:spPr>
      </p:pic>
      <p:sp>
        <p:nvSpPr>
          <p:cNvPr id="65" name="Metin kutusu 64"/>
          <p:cNvSpPr txBox="1"/>
          <p:nvPr/>
        </p:nvSpPr>
        <p:spPr>
          <a:xfrm>
            <a:off x="5349662" y="4472502"/>
            <a:ext cx="18693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err="1" smtClean="0">
                <a:solidFill>
                  <a:srgbClr val="3874A8"/>
                </a:solidFill>
              </a:rPr>
              <a:t>Olive</a:t>
            </a:r>
            <a:endParaRPr lang="tr-TR" dirty="0">
              <a:solidFill>
                <a:srgbClr val="3874A8"/>
              </a:solidFill>
            </a:endParaRPr>
          </a:p>
          <a:p>
            <a:pPr algn="ctr"/>
            <a:r>
              <a:rPr lang="tr-TR" dirty="0" smtClean="0">
                <a:solidFill>
                  <a:srgbClr val="3874A8"/>
                </a:solidFill>
              </a:rPr>
              <a:t>Ortak Veri Havuzu</a:t>
            </a:r>
            <a:endParaRPr lang="tr-TR" dirty="0">
              <a:solidFill>
                <a:srgbClr val="3874A8"/>
              </a:solidFill>
            </a:endParaRPr>
          </a:p>
        </p:txBody>
      </p:sp>
      <p:sp>
        <p:nvSpPr>
          <p:cNvPr id="87" name="Bükülü Ok 86"/>
          <p:cNvSpPr/>
          <p:nvPr/>
        </p:nvSpPr>
        <p:spPr>
          <a:xfrm flipV="1">
            <a:off x="2474097" y="5062892"/>
            <a:ext cx="414797" cy="722615"/>
          </a:xfrm>
          <a:prstGeom prst="bentArrow">
            <a:avLst>
              <a:gd name="adj1" fmla="val 25000"/>
              <a:gd name="adj2" fmla="val 32909"/>
              <a:gd name="adj3" fmla="val 25000"/>
              <a:gd name="adj4" fmla="val 43750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chemeClr val="tx1"/>
              </a:solidFill>
            </a:endParaRPr>
          </a:p>
        </p:txBody>
      </p:sp>
      <p:sp>
        <p:nvSpPr>
          <p:cNvPr id="88" name="Metin kutusu 87"/>
          <p:cNvSpPr txBox="1"/>
          <p:nvPr/>
        </p:nvSpPr>
        <p:spPr>
          <a:xfrm>
            <a:off x="2888894" y="5386729"/>
            <a:ext cx="16289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smtClean="0"/>
              <a:t>Yapay Zeka</a:t>
            </a:r>
          </a:p>
          <a:p>
            <a:pPr algn="ctr"/>
            <a:r>
              <a:rPr lang="tr-TR" dirty="0" smtClean="0"/>
              <a:t>Sınıflandırıcıları</a:t>
            </a:r>
            <a:endParaRPr lang="tr-TR" dirty="0"/>
          </a:p>
        </p:txBody>
      </p:sp>
      <p:pic>
        <p:nvPicPr>
          <p:cNvPr id="89" name="Resim 8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965" y="4861366"/>
            <a:ext cx="560831" cy="560831"/>
          </a:xfrm>
          <a:prstGeom prst="rect">
            <a:avLst/>
          </a:prstGeom>
        </p:spPr>
      </p:pic>
      <p:sp>
        <p:nvSpPr>
          <p:cNvPr id="90" name="Bükülü Ok 89"/>
          <p:cNvSpPr/>
          <p:nvPr/>
        </p:nvSpPr>
        <p:spPr>
          <a:xfrm rot="16200000" flipV="1">
            <a:off x="5278678" y="4576730"/>
            <a:ext cx="414797" cy="1829445"/>
          </a:xfrm>
          <a:prstGeom prst="bentArrow">
            <a:avLst>
              <a:gd name="adj1" fmla="val 25000"/>
              <a:gd name="adj2" fmla="val 32909"/>
              <a:gd name="adj3" fmla="val 25000"/>
              <a:gd name="adj4" fmla="val 43750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chemeClr val="tx1"/>
              </a:solidFill>
            </a:endParaRPr>
          </a:p>
        </p:txBody>
      </p:sp>
      <p:sp>
        <p:nvSpPr>
          <p:cNvPr id="91" name="Metin kutusu 90"/>
          <p:cNvSpPr txBox="1"/>
          <p:nvPr/>
        </p:nvSpPr>
        <p:spPr>
          <a:xfrm>
            <a:off x="8748841" y="1823436"/>
            <a:ext cx="26736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 dirty="0" smtClean="0"/>
              <a:t>Gerçek Zamanlı Veri</a:t>
            </a:r>
          </a:p>
          <a:p>
            <a:r>
              <a:rPr lang="tr-TR" dirty="0" smtClean="0"/>
              <a:t>Veri Akışı</a:t>
            </a:r>
          </a:p>
          <a:p>
            <a:r>
              <a:rPr lang="tr-TR" dirty="0" smtClean="0"/>
              <a:t>Trend</a:t>
            </a:r>
          </a:p>
          <a:p>
            <a:r>
              <a:rPr lang="tr-TR" dirty="0" smtClean="0"/>
              <a:t>Alarm</a:t>
            </a:r>
          </a:p>
          <a:p>
            <a:r>
              <a:rPr lang="tr-TR" dirty="0" smtClean="0"/>
              <a:t>Grafik</a:t>
            </a:r>
          </a:p>
        </p:txBody>
      </p:sp>
      <p:sp>
        <p:nvSpPr>
          <p:cNvPr id="92" name="Metin kutusu 91"/>
          <p:cNvSpPr txBox="1"/>
          <p:nvPr/>
        </p:nvSpPr>
        <p:spPr>
          <a:xfrm>
            <a:off x="8748841" y="3393096"/>
            <a:ext cx="15519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 dirty="0" smtClean="0"/>
              <a:t>Arşiv Veri</a:t>
            </a:r>
          </a:p>
          <a:p>
            <a:r>
              <a:rPr lang="tr-TR" dirty="0" smtClean="0"/>
              <a:t>Arama</a:t>
            </a:r>
          </a:p>
          <a:p>
            <a:r>
              <a:rPr lang="tr-TR" dirty="0" smtClean="0"/>
              <a:t>Görselleştirme</a:t>
            </a:r>
          </a:p>
        </p:txBody>
      </p:sp>
      <p:cxnSp>
        <p:nvCxnSpPr>
          <p:cNvPr id="99" name="Düz Ok Bağlayıcısı 98"/>
          <p:cNvCxnSpPr/>
          <p:nvPr/>
        </p:nvCxnSpPr>
        <p:spPr>
          <a:xfrm>
            <a:off x="7822072" y="2369866"/>
            <a:ext cx="8572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Düz Ok Bağlayıcısı 99"/>
          <p:cNvCxnSpPr/>
          <p:nvPr/>
        </p:nvCxnSpPr>
        <p:spPr>
          <a:xfrm>
            <a:off x="7822072" y="2655617"/>
            <a:ext cx="8572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Düz Ok Bağlayıcısı 100"/>
          <p:cNvCxnSpPr/>
          <p:nvPr/>
        </p:nvCxnSpPr>
        <p:spPr>
          <a:xfrm>
            <a:off x="7822072" y="2932636"/>
            <a:ext cx="8572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Düz Ok Bağlayıcısı 101"/>
          <p:cNvCxnSpPr/>
          <p:nvPr/>
        </p:nvCxnSpPr>
        <p:spPr>
          <a:xfrm>
            <a:off x="7822072" y="3188753"/>
            <a:ext cx="8572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Düz Ok Bağlayıcısı 102"/>
          <p:cNvCxnSpPr/>
          <p:nvPr/>
        </p:nvCxnSpPr>
        <p:spPr>
          <a:xfrm>
            <a:off x="7822072" y="3942286"/>
            <a:ext cx="8572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Düz Ok Bağlayıcısı 103"/>
          <p:cNvCxnSpPr/>
          <p:nvPr/>
        </p:nvCxnSpPr>
        <p:spPr>
          <a:xfrm>
            <a:off x="7822072" y="4221686"/>
            <a:ext cx="8572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80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111" y="646906"/>
            <a:ext cx="3231778" cy="1744134"/>
          </a:xfrm>
          <a:prstGeom prst="rect">
            <a:avLst/>
          </a:prstGeom>
        </p:spPr>
      </p:pic>
      <p:sp>
        <p:nvSpPr>
          <p:cNvPr id="10" name="Metin kutusu 9"/>
          <p:cNvSpPr txBox="1"/>
          <p:nvPr/>
        </p:nvSpPr>
        <p:spPr>
          <a:xfrm rot="16200000">
            <a:off x="5005388" y="3792920"/>
            <a:ext cx="22002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GÜNDEMİ</a:t>
            </a:r>
          </a:p>
          <a:p>
            <a:pPr algn="r"/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İHTİYAÇLARI</a:t>
            </a:r>
          </a:p>
          <a:p>
            <a:pPr algn="r"/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İSTEKLERİ</a:t>
            </a:r>
          </a:p>
          <a:p>
            <a:pPr algn="r"/>
            <a:r>
              <a:rPr lang="tr-TR" sz="24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ALIŞKANLIKLARI</a:t>
            </a:r>
          </a:p>
        </p:txBody>
      </p:sp>
      <p:sp>
        <p:nvSpPr>
          <p:cNvPr id="7" name="Metin kutusu 6"/>
          <p:cNvSpPr txBox="1"/>
          <p:nvPr/>
        </p:nvSpPr>
        <p:spPr>
          <a:xfrm>
            <a:off x="5139556" y="2391040"/>
            <a:ext cx="1931939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2400" b="1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TÜRKİYEMİZİN</a:t>
            </a:r>
          </a:p>
          <a:p>
            <a:pPr algn="ctr"/>
            <a:r>
              <a:rPr lang="tr-TR" sz="4400" b="1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TÜRKÇE</a:t>
            </a:r>
          </a:p>
        </p:txBody>
      </p:sp>
      <p:sp>
        <p:nvSpPr>
          <p:cNvPr id="11" name="Slayt Numarası Yer Tutucusu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tr-TR" dirty="0" smtClean="0"/>
              <a:t>4</a:t>
            </a:r>
            <a:endParaRPr lang="tr-TR" dirty="0"/>
          </a:p>
        </p:txBody>
      </p:sp>
      <p:sp>
        <p:nvSpPr>
          <p:cNvPr id="12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pic>
        <p:nvPicPr>
          <p:cNvPr id="13" name="Resim 1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1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Resi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397" y="2756365"/>
            <a:ext cx="3231778" cy="1744134"/>
          </a:xfrm>
          <a:prstGeom prst="rect">
            <a:avLst/>
          </a:prstGeom>
        </p:spPr>
      </p:pic>
      <p:graphicFrame>
        <p:nvGraphicFramePr>
          <p:cNvPr id="15" name="Diyagram 14"/>
          <p:cNvGraphicFramePr/>
          <p:nvPr>
            <p:extLst>
              <p:ext uri="{D42A27DB-BD31-4B8C-83A1-F6EECF244321}">
                <p14:modId xmlns:p14="http://schemas.microsoft.com/office/powerpoint/2010/main" val="1043006142"/>
              </p:ext>
            </p:extLst>
          </p:nvPr>
        </p:nvGraphicFramePr>
        <p:xfrm>
          <a:off x="2435225" y="348191"/>
          <a:ext cx="452755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Slayt Numarası Yer Tutucusu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tr-TR" dirty="0"/>
              <a:t>5</a:t>
            </a:r>
          </a:p>
        </p:txBody>
      </p:sp>
      <p:sp>
        <p:nvSpPr>
          <p:cNvPr id="17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0866" y="6356350"/>
            <a:ext cx="4114800" cy="365125"/>
          </a:xfrm>
        </p:spPr>
        <p:txBody>
          <a:bodyPr/>
          <a:lstStyle/>
          <a:p>
            <a:pPr algn="l"/>
            <a:r>
              <a:rPr lang="tr-TR" dirty="0" smtClean="0"/>
              <a:t>+90 850 302 16 30 | </a:t>
            </a:r>
            <a:r>
              <a:rPr lang="tr-TR" dirty="0" err="1" smtClean="0"/>
              <a:t>bilgi@veri.zone</a:t>
            </a:r>
            <a:r>
              <a:rPr lang="tr-TR" dirty="0" smtClean="0"/>
              <a:t> | https://veri.zone</a:t>
            </a:r>
            <a:endParaRPr lang="tr-TR" dirty="0"/>
          </a:p>
        </p:txBody>
      </p:sp>
      <p:pic>
        <p:nvPicPr>
          <p:cNvPr id="18" name="Resim 17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6058888"/>
            <a:ext cx="1049866" cy="29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80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706421"/>
            <a:ext cx="11239500" cy="5634516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6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3587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Gerçek Zamanlı, Akış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https://olive.veri.zone/gercek-zamanli/akis</a:t>
            </a: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Gerçek Zamanlı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196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7.40741E-7 L 0 -0.0844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706420"/>
            <a:ext cx="11239500" cy="5634515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7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4087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Gelişmiş Arama Motoru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https://olive.veri.zone/arama-motoru</a:t>
            </a:r>
          </a:p>
          <a:p>
            <a:endParaRPr lang="tr-T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Arama Motoru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04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7.40741E-7 L 0 -0.055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706420"/>
            <a:ext cx="11239499" cy="5634515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8</a:t>
            </a:fld>
            <a:endParaRPr lang="tr-TR" dirty="0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4087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Gelişmiş Arama Motoru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https://olive.veri.zone/arama-motoru</a:t>
            </a:r>
          </a:p>
          <a:p>
            <a:endParaRPr lang="tr-T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Arama Motoru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7" name="Satır Belirtme Çizgisi 1 16"/>
          <p:cNvSpPr/>
          <p:nvPr/>
        </p:nvSpPr>
        <p:spPr>
          <a:xfrm>
            <a:off x="1152524" y="2439846"/>
            <a:ext cx="1476377" cy="265254"/>
          </a:xfrm>
          <a:prstGeom prst="borderCallout1">
            <a:avLst>
              <a:gd name="adj1" fmla="val 99979"/>
              <a:gd name="adj2" fmla="val 99661"/>
              <a:gd name="adj3" fmla="val 102767"/>
              <a:gd name="adj4" fmla="val 310283"/>
            </a:avLst>
          </a:prstGeom>
          <a:noFill/>
          <a:ln w="12700">
            <a:solidFill>
              <a:schemeClr val="accent4"/>
            </a:solidFill>
          </a:ln>
          <a:effectLst>
            <a:glow rad="76200">
              <a:schemeClr val="accent4">
                <a:satMod val="175000"/>
              </a:schemeClr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23" name="Metin kutusu 22"/>
          <p:cNvSpPr txBox="1"/>
          <p:nvPr/>
        </p:nvSpPr>
        <p:spPr>
          <a:xfrm>
            <a:off x="3124201" y="2437472"/>
            <a:ext cx="2463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chemeClr val="accent4">
                    <a:lumMod val="50000"/>
                  </a:schemeClr>
                </a:solidFill>
              </a:rPr>
              <a:t>GELİŞMİŞ ARAMA SATIRI</a:t>
            </a:r>
            <a:endParaRPr lang="tr-TR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64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706420"/>
            <a:ext cx="11239498" cy="5634515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E0F5-B80E-4807-92F8-9660EBD8C168}" type="slidenum">
              <a:rPr lang="tr-TR" smtClean="0"/>
              <a:t>9</a:t>
            </a:fld>
            <a:endParaRPr lang="tr-TR" dirty="0"/>
          </a:p>
        </p:txBody>
      </p:sp>
      <p:sp>
        <p:nvSpPr>
          <p:cNvPr id="7" name="Metin kutusu 6"/>
          <p:cNvSpPr txBox="1"/>
          <p:nvPr/>
        </p:nvSpPr>
        <p:spPr>
          <a:xfrm>
            <a:off x="262466" y="143643"/>
            <a:ext cx="61602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Arama Motoru, Canlı Analiz Filtreleri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228" y="244533"/>
            <a:ext cx="1055144" cy="382997"/>
          </a:xfrm>
          <a:prstGeom prst="rect">
            <a:avLst/>
          </a:prstGeom>
        </p:spPr>
      </p:pic>
      <p:pic>
        <p:nvPicPr>
          <p:cNvPr id="13" name="Resim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58720"/>
            <a:ext cx="11239500" cy="647700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485899" y="1330481"/>
            <a:ext cx="978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 smtClean="0">
                <a:solidFill>
                  <a:schemeClr val="bg1">
                    <a:lumMod val="65000"/>
                  </a:schemeClr>
                </a:solidFill>
              </a:rPr>
              <a:t>https://olive.veri.zone/arama-motoru</a:t>
            </a:r>
          </a:p>
          <a:p>
            <a:endParaRPr lang="tr-T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Metin kutusu 46"/>
          <p:cNvSpPr txBox="1"/>
          <p:nvPr/>
        </p:nvSpPr>
        <p:spPr>
          <a:xfrm>
            <a:off x="1719263" y="1128223"/>
            <a:ext cx="9096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00" dirty="0" smtClean="0">
                <a:solidFill>
                  <a:schemeClr val="bg1">
                    <a:lumMod val="65000"/>
                  </a:schemeClr>
                </a:solidFill>
              </a:rPr>
              <a:t>Arama Motoru</a:t>
            </a:r>
            <a:endParaRPr lang="tr-TR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7" name="Satır Belirtme Çizgisi 1 16"/>
          <p:cNvSpPr/>
          <p:nvPr/>
        </p:nvSpPr>
        <p:spPr>
          <a:xfrm>
            <a:off x="7243762" y="3706010"/>
            <a:ext cx="2981325" cy="1372607"/>
          </a:xfrm>
          <a:prstGeom prst="borderCallout1">
            <a:avLst>
              <a:gd name="adj1" fmla="val 100563"/>
              <a:gd name="adj2" fmla="val -78053"/>
              <a:gd name="adj3" fmla="val 100014"/>
              <a:gd name="adj4" fmla="val 1740"/>
            </a:avLst>
          </a:prstGeom>
          <a:noFill/>
          <a:ln w="12700">
            <a:solidFill>
              <a:schemeClr val="accent4"/>
            </a:solidFill>
          </a:ln>
          <a:effectLst>
            <a:glow rad="76200">
              <a:schemeClr val="accent4">
                <a:satMod val="175000"/>
              </a:schemeClr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23" name="Metin kutusu 22"/>
          <p:cNvSpPr txBox="1"/>
          <p:nvPr/>
        </p:nvSpPr>
        <p:spPr>
          <a:xfrm>
            <a:off x="4883207" y="4804535"/>
            <a:ext cx="1902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>
                <a:solidFill>
                  <a:schemeClr val="accent4">
                    <a:lumMod val="50000"/>
                  </a:schemeClr>
                </a:solidFill>
              </a:rPr>
              <a:t>ANALİZ </a:t>
            </a:r>
            <a:r>
              <a:rPr lang="tr-TR" dirty="0" smtClean="0">
                <a:solidFill>
                  <a:schemeClr val="accent4">
                    <a:lumMod val="50000"/>
                  </a:schemeClr>
                </a:solidFill>
              </a:rPr>
              <a:t>FİLTRELERİ</a:t>
            </a:r>
            <a:endParaRPr lang="tr-TR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01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3" grpId="0"/>
    </p:bld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1588</TotalTime>
  <Words>452</Words>
  <Application>Microsoft Office PowerPoint</Application>
  <PresentationFormat>Geniş ekran</PresentationFormat>
  <Paragraphs>151</Paragraphs>
  <Slides>21</Slides>
  <Notes>0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ROSE</dc:creator>
  <cp:lastModifiedBy>ROSE</cp:lastModifiedBy>
  <cp:revision>93</cp:revision>
  <dcterms:created xsi:type="dcterms:W3CDTF">2019-06-29T08:13:16Z</dcterms:created>
  <dcterms:modified xsi:type="dcterms:W3CDTF">2019-08-05T10:18:11Z</dcterms:modified>
</cp:coreProperties>
</file>